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4"/>
  </p:notesMasterIdLst>
  <p:sldIdLst>
    <p:sldId id="788" r:id="rId3"/>
    <p:sldId id="496" r:id="rId4"/>
    <p:sldId id="785" r:id="rId5"/>
    <p:sldId id="294" r:id="rId6"/>
    <p:sldId id="297" r:id="rId7"/>
    <p:sldId id="269" r:id="rId8"/>
    <p:sldId id="781" r:id="rId9"/>
    <p:sldId id="782" r:id="rId10"/>
    <p:sldId id="771" r:id="rId11"/>
    <p:sldId id="497" r:id="rId12"/>
    <p:sldId id="304" r:id="rId1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3B78BD-CCB3-4315-ABD5-640036F288B8}" v="208" dt="2018-12-14T10:36:52.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77290" autoAdjust="0"/>
  </p:normalViewPr>
  <p:slideViewPr>
    <p:cSldViewPr snapToGrid="0">
      <p:cViewPr varScale="1">
        <p:scale>
          <a:sx n="42" d="100"/>
          <a:sy n="42" d="100"/>
        </p:scale>
        <p:origin x="1238" y="53"/>
      </p:cViewPr>
      <p:guideLst/>
    </p:cSldViewPr>
  </p:slideViewPr>
  <p:notesTextViewPr>
    <p:cViewPr>
      <p:scale>
        <a:sx n="1" d="1"/>
        <a:sy n="1" d="1"/>
      </p:scale>
      <p:origin x="0" y="0"/>
    </p:cViewPr>
  </p:notesTextViewPr>
  <p:sorterViewPr>
    <p:cViewPr varScale="1">
      <p:scale>
        <a:sx n="100" d="100"/>
        <a:sy n="100" d="100"/>
      </p:scale>
      <p:origin x="0" y="-4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Smets" userId="c1124386-10f8-49c0-b7bd-cc84d03032e1" providerId="ADAL" clId="{593B78BD-CCB3-4315-ABD5-640036F288B8}"/>
    <pc:docChg chg="custSel addSld delSld modSld delMainMaster">
      <pc:chgData name="Kim Smets" userId="c1124386-10f8-49c0-b7bd-cc84d03032e1" providerId="ADAL" clId="{593B78BD-CCB3-4315-ABD5-640036F288B8}" dt="2018-12-17T07:49:36.279" v="362" actId="2696"/>
      <pc:docMkLst>
        <pc:docMk/>
      </pc:docMkLst>
      <pc:sldChg chg="modTransition">
        <pc:chgData name="Kim Smets" userId="c1124386-10f8-49c0-b7bd-cc84d03032e1" providerId="ADAL" clId="{593B78BD-CCB3-4315-ABD5-640036F288B8}" dt="2018-12-13T13:46:57.132" v="311"/>
        <pc:sldMkLst>
          <pc:docMk/>
          <pc:sldMk cId="0" sldId="269"/>
        </pc:sldMkLst>
      </pc:sldChg>
      <pc:sldChg chg="add del">
        <pc:chgData name="Kim Smets" userId="c1124386-10f8-49c0-b7bd-cc84d03032e1" providerId="ADAL" clId="{593B78BD-CCB3-4315-ABD5-640036F288B8}" dt="2018-12-17T07:49:35.175" v="323" actId="2696"/>
        <pc:sldMkLst>
          <pc:docMk/>
          <pc:sldMk cId="1434293744" sldId="275"/>
        </pc:sldMkLst>
      </pc:sldChg>
      <pc:sldChg chg="add del">
        <pc:chgData name="Kim Smets" userId="c1124386-10f8-49c0-b7bd-cc84d03032e1" providerId="ADAL" clId="{593B78BD-CCB3-4315-ABD5-640036F288B8}" dt="2018-12-17T07:49:35.178" v="324" actId="2696"/>
        <pc:sldMkLst>
          <pc:docMk/>
          <pc:sldMk cId="2046416611" sldId="277"/>
        </pc:sldMkLst>
      </pc:sldChg>
      <pc:sldChg chg="add del">
        <pc:chgData name="Kim Smets" userId="c1124386-10f8-49c0-b7bd-cc84d03032e1" providerId="ADAL" clId="{593B78BD-CCB3-4315-ABD5-640036F288B8}" dt="2018-12-17T07:49:35.174" v="322" actId="2696"/>
        <pc:sldMkLst>
          <pc:docMk/>
          <pc:sldMk cId="3657060325" sldId="279"/>
        </pc:sldMkLst>
      </pc:sldChg>
      <pc:sldChg chg="add del">
        <pc:chgData name="Kim Smets" userId="c1124386-10f8-49c0-b7bd-cc84d03032e1" providerId="ADAL" clId="{593B78BD-CCB3-4315-ABD5-640036F288B8}" dt="2018-12-17T07:49:35.190" v="329" actId="2696"/>
        <pc:sldMkLst>
          <pc:docMk/>
          <pc:sldMk cId="3926722316" sldId="284"/>
        </pc:sldMkLst>
      </pc:sldChg>
      <pc:sldChg chg="add del">
        <pc:chgData name="Kim Smets" userId="c1124386-10f8-49c0-b7bd-cc84d03032e1" providerId="ADAL" clId="{593B78BD-CCB3-4315-ABD5-640036F288B8}" dt="2018-12-17T07:49:36.227" v="332" actId="2696"/>
        <pc:sldMkLst>
          <pc:docMk/>
          <pc:sldMk cId="1401200651" sldId="288"/>
        </pc:sldMkLst>
      </pc:sldChg>
      <pc:sldChg chg="add del">
        <pc:chgData name="Kim Smets" userId="c1124386-10f8-49c0-b7bd-cc84d03032e1" providerId="ADAL" clId="{593B78BD-CCB3-4315-ABD5-640036F288B8}" dt="2018-12-17T07:49:34.971" v="313" actId="2696"/>
        <pc:sldMkLst>
          <pc:docMk/>
          <pc:sldMk cId="3035834921" sldId="293"/>
        </pc:sldMkLst>
      </pc:sldChg>
      <pc:sldChg chg="modTransition">
        <pc:chgData name="Kim Smets" userId="c1124386-10f8-49c0-b7bd-cc84d03032e1" providerId="ADAL" clId="{593B78BD-CCB3-4315-ABD5-640036F288B8}" dt="2018-12-13T13:46:57.132" v="311"/>
        <pc:sldMkLst>
          <pc:docMk/>
          <pc:sldMk cId="0" sldId="294"/>
        </pc:sldMkLst>
      </pc:sldChg>
      <pc:sldChg chg="add del">
        <pc:chgData name="Kim Smets" userId="c1124386-10f8-49c0-b7bd-cc84d03032e1" providerId="ADAL" clId="{593B78BD-CCB3-4315-ABD5-640036F288B8}" dt="2018-12-17T07:49:35.180" v="325" actId="2696"/>
        <pc:sldMkLst>
          <pc:docMk/>
          <pc:sldMk cId="1347468983" sldId="296"/>
        </pc:sldMkLst>
      </pc:sldChg>
      <pc:sldChg chg="modTransition">
        <pc:chgData name="Kim Smets" userId="c1124386-10f8-49c0-b7bd-cc84d03032e1" providerId="ADAL" clId="{593B78BD-CCB3-4315-ABD5-640036F288B8}" dt="2018-12-13T13:46:57.132" v="311"/>
        <pc:sldMkLst>
          <pc:docMk/>
          <pc:sldMk cId="0" sldId="297"/>
        </pc:sldMkLst>
      </pc:sldChg>
      <pc:sldChg chg="add del">
        <pc:chgData name="Kim Smets" userId="c1124386-10f8-49c0-b7bd-cc84d03032e1" providerId="ADAL" clId="{593B78BD-CCB3-4315-ABD5-640036F288B8}" dt="2018-12-17T07:49:35.185" v="327" actId="2696"/>
        <pc:sldMkLst>
          <pc:docMk/>
          <pc:sldMk cId="1821769981" sldId="298"/>
        </pc:sldMkLst>
      </pc:sldChg>
      <pc:sldChg chg="add del">
        <pc:chgData name="Kim Smets" userId="c1124386-10f8-49c0-b7bd-cc84d03032e1" providerId="ADAL" clId="{593B78BD-CCB3-4315-ABD5-640036F288B8}" dt="2018-12-17T07:49:35.188" v="328" actId="2696"/>
        <pc:sldMkLst>
          <pc:docMk/>
          <pc:sldMk cId="1572954189" sldId="303"/>
        </pc:sldMkLst>
      </pc:sldChg>
      <pc:sldChg chg="modSp modTransition modNotes">
        <pc:chgData name="Kim Smets" userId="c1124386-10f8-49c0-b7bd-cc84d03032e1" providerId="ADAL" clId="{593B78BD-CCB3-4315-ABD5-640036F288B8}" dt="2018-12-13T13:46:57.132" v="311"/>
        <pc:sldMkLst>
          <pc:docMk/>
          <pc:sldMk cId="0" sldId="304"/>
        </pc:sldMkLst>
        <pc:spChg chg="mod">
          <ac:chgData name="Kim Smets" userId="c1124386-10f8-49c0-b7bd-cc84d03032e1" providerId="ADAL" clId="{593B78BD-CCB3-4315-ABD5-640036F288B8}" dt="2018-12-06T14:14:39.426" v="102" actId="20577"/>
          <ac:spMkLst>
            <pc:docMk/>
            <pc:sldMk cId="0" sldId="304"/>
            <ac:spMk id="4" creationId="{037071D7-FC9A-4D8D-888C-C014E621E548}"/>
          </ac:spMkLst>
        </pc:spChg>
      </pc:sldChg>
      <pc:sldChg chg="add del">
        <pc:chgData name="Kim Smets" userId="c1124386-10f8-49c0-b7bd-cc84d03032e1" providerId="ADAL" clId="{593B78BD-CCB3-4315-ABD5-640036F288B8}" dt="2018-12-17T07:49:35.170" v="321" actId="2696"/>
        <pc:sldMkLst>
          <pc:docMk/>
          <pc:sldMk cId="4260532118" sldId="310"/>
        </pc:sldMkLst>
      </pc:sldChg>
      <pc:sldChg chg="add del">
        <pc:chgData name="Kim Smets" userId="c1124386-10f8-49c0-b7bd-cc84d03032e1" providerId="ADAL" clId="{593B78BD-CCB3-4315-ABD5-640036F288B8}" dt="2018-12-17T07:49:35.192" v="331" actId="2696"/>
        <pc:sldMkLst>
          <pc:docMk/>
          <pc:sldMk cId="2734058708" sldId="334"/>
        </pc:sldMkLst>
      </pc:sldChg>
      <pc:sldChg chg="add del">
        <pc:chgData name="Kim Smets" userId="c1124386-10f8-49c0-b7bd-cc84d03032e1" providerId="ADAL" clId="{593B78BD-CCB3-4315-ABD5-640036F288B8}" dt="2018-12-17T07:49:35.062" v="315" actId="2696"/>
        <pc:sldMkLst>
          <pc:docMk/>
          <pc:sldMk cId="206431133" sldId="348"/>
        </pc:sldMkLst>
      </pc:sldChg>
      <pc:sldChg chg="add del">
        <pc:chgData name="Kim Smets" userId="c1124386-10f8-49c0-b7bd-cc84d03032e1" providerId="ADAL" clId="{593B78BD-CCB3-4315-ABD5-640036F288B8}" dt="2018-12-17T07:49:35.065" v="316" actId="2696"/>
        <pc:sldMkLst>
          <pc:docMk/>
          <pc:sldMk cId="1448683255" sldId="349"/>
        </pc:sldMkLst>
      </pc:sldChg>
      <pc:sldChg chg="add del">
        <pc:chgData name="Kim Smets" userId="c1124386-10f8-49c0-b7bd-cc84d03032e1" providerId="ADAL" clId="{593B78BD-CCB3-4315-ABD5-640036F288B8}" dt="2018-12-17T07:49:35.068" v="317" actId="2696"/>
        <pc:sldMkLst>
          <pc:docMk/>
          <pc:sldMk cId="1001568348" sldId="350"/>
        </pc:sldMkLst>
      </pc:sldChg>
      <pc:sldChg chg="add del">
        <pc:chgData name="Kim Smets" userId="c1124386-10f8-49c0-b7bd-cc84d03032e1" providerId="ADAL" clId="{593B78BD-CCB3-4315-ABD5-640036F288B8}" dt="2018-12-17T07:49:35.070" v="318" actId="2696"/>
        <pc:sldMkLst>
          <pc:docMk/>
          <pc:sldMk cId="556749215" sldId="351"/>
        </pc:sldMkLst>
      </pc:sldChg>
      <pc:sldChg chg="add del">
        <pc:chgData name="Kim Smets" userId="c1124386-10f8-49c0-b7bd-cc84d03032e1" providerId="ADAL" clId="{593B78BD-CCB3-4315-ABD5-640036F288B8}" dt="2018-12-17T07:49:35.073" v="319" actId="2696"/>
        <pc:sldMkLst>
          <pc:docMk/>
          <pc:sldMk cId="1212225989" sldId="352"/>
        </pc:sldMkLst>
      </pc:sldChg>
      <pc:sldChg chg="add del">
        <pc:chgData name="Kim Smets" userId="c1124386-10f8-49c0-b7bd-cc84d03032e1" providerId="ADAL" clId="{593B78BD-CCB3-4315-ABD5-640036F288B8}" dt="2018-12-17T07:49:35.076" v="320" actId="2696"/>
        <pc:sldMkLst>
          <pc:docMk/>
          <pc:sldMk cId="181588595" sldId="353"/>
        </pc:sldMkLst>
      </pc:sldChg>
      <pc:sldChg chg="modSp modTransition">
        <pc:chgData name="Kim Smets" userId="c1124386-10f8-49c0-b7bd-cc84d03032e1" providerId="ADAL" clId="{593B78BD-CCB3-4315-ABD5-640036F288B8}" dt="2018-12-13T13:46:57.132" v="311"/>
        <pc:sldMkLst>
          <pc:docMk/>
          <pc:sldMk cId="2551917767" sldId="496"/>
        </pc:sldMkLst>
        <pc:spChg chg="mod">
          <ac:chgData name="Kim Smets" userId="c1124386-10f8-49c0-b7bd-cc84d03032e1" providerId="ADAL" clId="{593B78BD-CCB3-4315-ABD5-640036F288B8}" dt="2018-12-05T10:17:53.555" v="3" actId="108"/>
          <ac:spMkLst>
            <pc:docMk/>
            <pc:sldMk cId="2551917767" sldId="496"/>
            <ac:spMk id="7" creationId="{2F4A3F30-FFA8-4EF5-8E91-2ED5485338F7}"/>
          </ac:spMkLst>
        </pc:spChg>
        <pc:spChg chg="mod">
          <ac:chgData name="Kim Smets" userId="c1124386-10f8-49c0-b7bd-cc84d03032e1" providerId="ADAL" clId="{593B78BD-CCB3-4315-ABD5-640036F288B8}" dt="2018-12-05T10:17:51.489" v="2" actId="108"/>
          <ac:spMkLst>
            <pc:docMk/>
            <pc:sldMk cId="2551917767" sldId="496"/>
            <ac:spMk id="8" creationId="{6B38A87D-6662-45AE-A094-C5B76F430EB8}"/>
          </ac:spMkLst>
        </pc:spChg>
        <pc:spChg chg="mod">
          <ac:chgData name="Kim Smets" userId="c1124386-10f8-49c0-b7bd-cc84d03032e1" providerId="ADAL" clId="{593B78BD-CCB3-4315-ABD5-640036F288B8}" dt="2018-12-06T14:21:08.754" v="186" actId="20577"/>
          <ac:spMkLst>
            <pc:docMk/>
            <pc:sldMk cId="2551917767" sldId="496"/>
            <ac:spMk id="9" creationId="{CB55C5F7-F541-4EF6-97C0-D220615A4173}"/>
          </ac:spMkLst>
        </pc:spChg>
        <pc:spChg chg="mod">
          <ac:chgData name="Kim Smets" userId="c1124386-10f8-49c0-b7bd-cc84d03032e1" providerId="ADAL" clId="{593B78BD-CCB3-4315-ABD5-640036F288B8}" dt="2018-12-06T14:20:58.060" v="156" actId="20577"/>
          <ac:spMkLst>
            <pc:docMk/>
            <pc:sldMk cId="2551917767" sldId="496"/>
            <ac:spMk id="17" creationId="{0D7E2E7E-FF04-43F4-A15A-D8C19EC3F4CB}"/>
          </ac:spMkLst>
        </pc:spChg>
      </pc:sldChg>
      <pc:sldChg chg="modSp modTransition modNotesTx">
        <pc:chgData name="Kim Smets" userId="c1124386-10f8-49c0-b7bd-cc84d03032e1" providerId="ADAL" clId="{593B78BD-CCB3-4315-ABD5-640036F288B8}" dt="2018-12-13T13:46:57.132" v="311"/>
        <pc:sldMkLst>
          <pc:docMk/>
          <pc:sldMk cId="1380024123" sldId="497"/>
        </pc:sldMkLst>
        <pc:spChg chg="mod">
          <ac:chgData name="Kim Smets" userId="c1124386-10f8-49c0-b7bd-cc84d03032e1" providerId="ADAL" clId="{593B78BD-CCB3-4315-ABD5-640036F288B8}" dt="2018-12-05T10:19:55.526" v="7" actId="108"/>
          <ac:spMkLst>
            <pc:docMk/>
            <pc:sldMk cId="1380024123" sldId="497"/>
            <ac:spMk id="7" creationId="{2F4A3F30-FFA8-4EF5-8E91-2ED5485338F7}"/>
          </ac:spMkLst>
        </pc:spChg>
        <pc:spChg chg="mod">
          <ac:chgData name="Kim Smets" userId="c1124386-10f8-49c0-b7bd-cc84d03032e1" providerId="ADAL" clId="{593B78BD-CCB3-4315-ABD5-640036F288B8}" dt="2018-12-05T10:19:53.501" v="6" actId="108"/>
          <ac:spMkLst>
            <pc:docMk/>
            <pc:sldMk cId="1380024123" sldId="497"/>
            <ac:spMk id="8" creationId="{6B38A87D-6662-45AE-A094-C5B76F430EB8}"/>
          </ac:spMkLst>
        </pc:spChg>
        <pc:spChg chg="mod">
          <ac:chgData name="Kim Smets" userId="c1124386-10f8-49c0-b7bd-cc84d03032e1" providerId="ADAL" clId="{593B78BD-CCB3-4315-ABD5-640036F288B8}" dt="2018-12-06T14:20:26.786" v="150" actId="20577"/>
          <ac:spMkLst>
            <pc:docMk/>
            <pc:sldMk cId="1380024123" sldId="497"/>
            <ac:spMk id="9" creationId="{CB55C5F7-F541-4EF6-97C0-D220615A4173}"/>
          </ac:spMkLst>
        </pc:spChg>
        <pc:spChg chg="mod">
          <ac:chgData name="Kim Smets" userId="c1124386-10f8-49c0-b7bd-cc84d03032e1" providerId="ADAL" clId="{593B78BD-CCB3-4315-ABD5-640036F288B8}" dt="2018-12-10T10:49:03.010" v="309" actId="20577"/>
          <ac:spMkLst>
            <pc:docMk/>
            <pc:sldMk cId="1380024123" sldId="497"/>
            <ac:spMk id="14" creationId="{EC7E4DC5-6178-424E-834D-1912087F2535}"/>
          </ac:spMkLst>
        </pc:spChg>
        <pc:spChg chg="mod">
          <ac:chgData name="Kim Smets" userId="c1124386-10f8-49c0-b7bd-cc84d03032e1" providerId="ADAL" clId="{593B78BD-CCB3-4315-ABD5-640036F288B8}" dt="2018-12-10T10:46:13.995" v="199" actId="20577"/>
          <ac:spMkLst>
            <pc:docMk/>
            <pc:sldMk cId="1380024123" sldId="497"/>
            <ac:spMk id="15" creationId="{644A65C5-2FAA-4600-A8A9-EF601752D837}"/>
          </ac:spMkLst>
        </pc:spChg>
        <pc:spChg chg="mod">
          <ac:chgData name="Kim Smets" userId="c1124386-10f8-49c0-b7bd-cc84d03032e1" providerId="ADAL" clId="{593B78BD-CCB3-4315-ABD5-640036F288B8}" dt="2018-12-10T10:45:14.698" v="190" actId="20577"/>
          <ac:spMkLst>
            <pc:docMk/>
            <pc:sldMk cId="1380024123" sldId="497"/>
            <ac:spMk id="16" creationId="{B79BE27A-3C84-417C-AFBD-22A9F5785301}"/>
          </ac:spMkLst>
        </pc:spChg>
        <pc:spChg chg="mod">
          <ac:chgData name="Kim Smets" userId="c1124386-10f8-49c0-b7bd-cc84d03032e1" providerId="ADAL" clId="{593B78BD-CCB3-4315-ABD5-640036F288B8}" dt="2018-12-06T14:20:16.784" v="120" actId="20577"/>
          <ac:spMkLst>
            <pc:docMk/>
            <pc:sldMk cId="1380024123" sldId="497"/>
            <ac:spMk id="17" creationId="{0D7E2E7E-FF04-43F4-A15A-D8C19EC3F4CB}"/>
          </ac:spMkLst>
        </pc:spChg>
      </pc:sldChg>
      <pc:sldChg chg="modTransition">
        <pc:chgData name="Kim Smets" userId="c1124386-10f8-49c0-b7bd-cc84d03032e1" providerId="ADAL" clId="{593B78BD-CCB3-4315-ABD5-640036F288B8}" dt="2018-12-13T13:46:57.132" v="311"/>
        <pc:sldMkLst>
          <pc:docMk/>
          <pc:sldMk cId="2759467143" sldId="771"/>
        </pc:sldMkLst>
      </pc:sldChg>
      <pc:sldChg chg="modSp modTransition">
        <pc:chgData name="Kim Smets" userId="c1124386-10f8-49c0-b7bd-cc84d03032e1" providerId="ADAL" clId="{593B78BD-CCB3-4315-ABD5-640036F288B8}" dt="2018-12-13T13:46:57.132" v="311"/>
        <pc:sldMkLst>
          <pc:docMk/>
          <pc:sldMk cId="2099696434" sldId="781"/>
        </pc:sldMkLst>
        <pc:spChg chg="mod">
          <ac:chgData name="Kim Smets" userId="c1124386-10f8-49c0-b7bd-cc84d03032e1" providerId="ADAL" clId="{593B78BD-CCB3-4315-ABD5-640036F288B8}" dt="2018-12-06T14:17:18.750" v="105" actId="27636"/>
          <ac:spMkLst>
            <pc:docMk/>
            <pc:sldMk cId="2099696434" sldId="781"/>
            <ac:spMk id="11" creationId="{B8AE5358-08C1-45C1-9814-E92F61FAD3B2}"/>
          </ac:spMkLst>
        </pc:spChg>
      </pc:sldChg>
      <pc:sldChg chg="modTransition">
        <pc:chgData name="Kim Smets" userId="c1124386-10f8-49c0-b7bd-cc84d03032e1" providerId="ADAL" clId="{593B78BD-CCB3-4315-ABD5-640036F288B8}" dt="2018-12-13T13:46:57.132" v="311"/>
        <pc:sldMkLst>
          <pc:docMk/>
          <pc:sldMk cId="1269236931" sldId="782"/>
        </pc:sldMkLst>
      </pc:sldChg>
      <pc:sldChg chg="modTransition">
        <pc:chgData name="Kim Smets" userId="c1124386-10f8-49c0-b7bd-cc84d03032e1" providerId="ADAL" clId="{593B78BD-CCB3-4315-ABD5-640036F288B8}" dt="2018-12-13T13:46:57.132" v="311"/>
        <pc:sldMkLst>
          <pc:docMk/>
          <pc:sldMk cId="3768221667" sldId="785"/>
        </pc:sldMkLst>
      </pc:sldChg>
      <pc:sldChg chg="addSp delSp modSp modTransition">
        <pc:chgData name="Kim Smets" userId="c1124386-10f8-49c0-b7bd-cc84d03032e1" providerId="ADAL" clId="{593B78BD-CCB3-4315-ABD5-640036F288B8}" dt="2018-12-13T13:46:57.132" v="311"/>
        <pc:sldMkLst>
          <pc:docMk/>
          <pc:sldMk cId="511334004" sldId="788"/>
        </pc:sldMkLst>
        <pc:spChg chg="del">
          <ac:chgData name="Kim Smets" userId="c1124386-10f8-49c0-b7bd-cc84d03032e1" providerId="ADAL" clId="{593B78BD-CCB3-4315-ABD5-640036F288B8}" dt="2018-12-05T10:20:02.677" v="8"/>
          <ac:spMkLst>
            <pc:docMk/>
            <pc:sldMk cId="511334004" sldId="788"/>
            <ac:spMk id="2" creationId="{752E5DE1-AC5C-4079-AF3B-DFB3C6EEEB53}"/>
          </ac:spMkLst>
        </pc:spChg>
        <pc:spChg chg="add mod">
          <ac:chgData name="Kim Smets" userId="c1124386-10f8-49c0-b7bd-cc84d03032e1" providerId="ADAL" clId="{593B78BD-CCB3-4315-ABD5-640036F288B8}" dt="2018-12-05T10:20:07.491" v="30" actId="20577"/>
          <ac:spMkLst>
            <pc:docMk/>
            <pc:sldMk cId="511334004" sldId="788"/>
            <ac:spMk id="3" creationId="{CB2E322D-0A95-484D-89AE-28E6B054E54F}"/>
          </ac:spMkLst>
        </pc:spChg>
        <pc:spChg chg="add mod">
          <ac:chgData name="Kim Smets" userId="c1124386-10f8-49c0-b7bd-cc84d03032e1" providerId="ADAL" clId="{593B78BD-CCB3-4315-ABD5-640036F288B8}" dt="2018-12-05T10:20:24.319" v="91" actId="20577"/>
          <ac:spMkLst>
            <pc:docMk/>
            <pc:sldMk cId="511334004" sldId="788"/>
            <ac:spMk id="4" creationId="{91736704-C21F-4699-84F8-05973616C337}"/>
          </ac:spMkLst>
        </pc:spChg>
      </pc:sldChg>
      <pc:sldChg chg="add del">
        <pc:chgData name="Kim Smets" userId="c1124386-10f8-49c0-b7bd-cc84d03032e1" providerId="ADAL" clId="{593B78BD-CCB3-4315-ABD5-640036F288B8}" dt="2018-12-17T07:49:35.059" v="314" actId="2696"/>
        <pc:sldMkLst>
          <pc:docMk/>
          <pc:sldMk cId="3677742759" sldId="789"/>
        </pc:sldMkLst>
      </pc:sldChg>
      <pc:sldChg chg="add del">
        <pc:chgData name="Kim Smets" userId="c1124386-10f8-49c0-b7bd-cc84d03032e1" providerId="ADAL" clId="{593B78BD-CCB3-4315-ABD5-640036F288B8}" dt="2018-12-17T07:49:35.183" v="326" actId="2696"/>
        <pc:sldMkLst>
          <pc:docMk/>
          <pc:sldMk cId="233952743" sldId="790"/>
        </pc:sldMkLst>
      </pc:sldChg>
      <pc:sldChg chg="add del">
        <pc:chgData name="Kim Smets" userId="c1124386-10f8-49c0-b7bd-cc84d03032e1" providerId="ADAL" clId="{593B78BD-CCB3-4315-ABD5-640036F288B8}" dt="2018-12-17T07:49:35.191" v="330" actId="2696"/>
        <pc:sldMkLst>
          <pc:docMk/>
          <pc:sldMk cId="751953974" sldId="791"/>
        </pc:sldMkLst>
      </pc:sldChg>
      <pc:sldMasterChg chg="del delSldLayout">
        <pc:chgData name="Kim Smets" userId="c1124386-10f8-49c0-b7bd-cc84d03032e1" providerId="ADAL" clId="{593B78BD-CCB3-4315-ABD5-640036F288B8}" dt="2018-12-17T07:49:36.279" v="362" actId="2696"/>
        <pc:sldMasterMkLst>
          <pc:docMk/>
          <pc:sldMasterMk cId="410068446" sldId="2147483682"/>
        </pc:sldMasterMkLst>
        <pc:sldLayoutChg chg="del">
          <pc:chgData name="Kim Smets" userId="c1124386-10f8-49c0-b7bd-cc84d03032e1" providerId="ADAL" clId="{593B78BD-CCB3-4315-ABD5-640036F288B8}" dt="2018-12-17T07:49:36.229" v="333" actId="2696"/>
          <pc:sldLayoutMkLst>
            <pc:docMk/>
            <pc:sldMasterMk cId="410068446" sldId="2147483682"/>
            <pc:sldLayoutMk cId="1163162563" sldId="2147483683"/>
          </pc:sldLayoutMkLst>
        </pc:sldLayoutChg>
        <pc:sldLayoutChg chg="del">
          <pc:chgData name="Kim Smets" userId="c1124386-10f8-49c0-b7bd-cc84d03032e1" providerId="ADAL" clId="{593B78BD-CCB3-4315-ABD5-640036F288B8}" dt="2018-12-17T07:49:36.231" v="334" actId="2696"/>
          <pc:sldLayoutMkLst>
            <pc:docMk/>
            <pc:sldMasterMk cId="410068446" sldId="2147483682"/>
            <pc:sldLayoutMk cId="3979984140" sldId="2147483684"/>
          </pc:sldLayoutMkLst>
        </pc:sldLayoutChg>
        <pc:sldLayoutChg chg="del">
          <pc:chgData name="Kim Smets" userId="c1124386-10f8-49c0-b7bd-cc84d03032e1" providerId="ADAL" clId="{593B78BD-CCB3-4315-ABD5-640036F288B8}" dt="2018-12-17T07:49:36.233" v="335" actId="2696"/>
          <pc:sldLayoutMkLst>
            <pc:docMk/>
            <pc:sldMasterMk cId="410068446" sldId="2147483682"/>
            <pc:sldLayoutMk cId="882599028" sldId="2147483685"/>
          </pc:sldLayoutMkLst>
        </pc:sldLayoutChg>
        <pc:sldLayoutChg chg="del">
          <pc:chgData name="Kim Smets" userId="c1124386-10f8-49c0-b7bd-cc84d03032e1" providerId="ADAL" clId="{593B78BD-CCB3-4315-ABD5-640036F288B8}" dt="2018-12-17T07:49:36.235" v="336" actId="2696"/>
          <pc:sldLayoutMkLst>
            <pc:docMk/>
            <pc:sldMasterMk cId="410068446" sldId="2147483682"/>
            <pc:sldLayoutMk cId="2636249091" sldId="2147483686"/>
          </pc:sldLayoutMkLst>
        </pc:sldLayoutChg>
        <pc:sldLayoutChg chg="del">
          <pc:chgData name="Kim Smets" userId="c1124386-10f8-49c0-b7bd-cc84d03032e1" providerId="ADAL" clId="{593B78BD-CCB3-4315-ABD5-640036F288B8}" dt="2018-12-17T07:49:36.236" v="337" actId="2696"/>
          <pc:sldLayoutMkLst>
            <pc:docMk/>
            <pc:sldMasterMk cId="410068446" sldId="2147483682"/>
            <pc:sldLayoutMk cId="4116568257" sldId="2147483687"/>
          </pc:sldLayoutMkLst>
        </pc:sldLayoutChg>
        <pc:sldLayoutChg chg="del">
          <pc:chgData name="Kim Smets" userId="c1124386-10f8-49c0-b7bd-cc84d03032e1" providerId="ADAL" clId="{593B78BD-CCB3-4315-ABD5-640036F288B8}" dt="2018-12-17T07:49:36.238" v="338" actId="2696"/>
          <pc:sldLayoutMkLst>
            <pc:docMk/>
            <pc:sldMasterMk cId="410068446" sldId="2147483682"/>
            <pc:sldLayoutMk cId="1543282126" sldId="2147483688"/>
          </pc:sldLayoutMkLst>
        </pc:sldLayoutChg>
        <pc:sldLayoutChg chg="del">
          <pc:chgData name="Kim Smets" userId="c1124386-10f8-49c0-b7bd-cc84d03032e1" providerId="ADAL" clId="{593B78BD-CCB3-4315-ABD5-640036F288B8}" dt="2018-12-17T07:49:36.239" v="339" actId="2696"/>
          <pc:sldLayoutMkLst>
            <pc:docMk/>
            <pc:sldMasterMk cId="410068446" sldId="2147483682"/>
            <pc:sldLayoutMk cId="309112931" sldId="2147483689"/>
          </pc:sldLayoutMkLst>
        </pc:sldLayoutChg>
        <pc:sldLayoutChg chg="del">
          <pc:chgData name="Kim Smets" userId="c1124386-10f8-49c0-b7bd-cc84d03032e1" providerId="ADAL" clId="{593B78BD-CCB3-4315-ABD5-640036F288B8}" dt="2018-12-17T07:49:36.241" v="340" actId="2696"/>
          <pc:sldLayoutMkLst>
            <pc:docMk/>
            <pc:sldMasterMk cId="410068446" sldId="2147483682"/>
            <pc:sldLayoutMk cId="3795646461" sldId="2147483690"/>
          </pc:sldLayoutMkLst>
        </pc:sldLayoutChg>
        <pc:sldLayoutChg chg="del">
          <pc:chgData name="Kim Smets" userId="c1124386-10f8-49c0-b7bd-cc84d03032e1" providerId="ADAL" clId="{593B78BD-CCB3-4315-ABD5-640036F288B8}" dt="2018-12-17T07:49:36.242" v="341" actId="2696"/>
          <pc:sldLayoutMkLst>
            <pc:docMk/>
            <pc:sldMasterMk cId="410068446" sldId="2147483682"/>
            <pc:sldLayoutMk cId="2807199297" sldId="2147483691"/>
          </pc:sldLayoutMkLst>
        </pc:sldLayoutChg>
        <pc:sldLayoutChg chg="del">
          <pc:chgData name="Kim Smets" userId="c1124386-10f8-49c0-b7bd-cc84d03032e1" providerId="ADAL" clId="{593B78BD-CCB3-4315-ABD5-640036F288B8}" dt="2018-12-17T07:49:36.244" v="342" actId="2696"/>
          <pc:sldLayoutMkLst>
            <pc:docMk/>
            <pc:sldMasterMk cId="410068446" sldId="2147483682"/>
            <pc:sldLayoutMk cId="1161876498" sldId="2147483692"/>
          </pc:sldLayoutMkLst>
        </pc:sldLayoutChg>
        <pc:sldLayoutChg chg="del">
          <pc:chgData name="Kim Smets" userId="c1124386-10f8-49c0-b7bd-cc84d03032e1" providerId="ADAL" clId="{593B78BD-CCB3-4315-ABD5-640036F288B8}" dt="2018-12-17T07:49:36.245" v="343" actId="2696"/>
          <pc:sldLayoutMkLst>
            <pc:docMk/>
            <pc:sldMasterMk cId="410068446" sldId="2147483682"/>
            <pc:sldLayoutMk cId="303884495" sldId="2147483693"/>
          </pc:sldLayoutMkLst>
        </pc:sldLayoutChg>
        <pc:sldLayoutChg chg="del">
          <pc:chgData name="Kim Smets" userId="c1124386-10f8-49c0-b7bd-cc84d03032e1" providerId="ADAL" clId="{593B78BD-CCB3-4315-ABD5-640036F288B8}" dt="2018-12-17T07:49:36.246" v="344" actId="2696"/>
          <pc:sldLayoutMkLst>
            <pc:docMk/>
            <pc:sldMasterMk cId="410068446" sldId="2147483682"/>
            <pc:sldLayoutMk cId="2540704060" sldId="2147483694"/>
          </pc:sldLayoutMkLst>
        </pc:sldLayoutChg>
        <pc:sldLayoutChg chg="del">
          <pc:chgData name="Kim Smets" userId="c1124386-10f8-49c0-b7bd-cc84d03032e1" providerId="ADAL" clId="{593B78BD-CCB3-4315-ABD5-640036F288B8}" dt="2018-12-17T07:49:36.248" v="345" actId="2696"/>
          <pc:sldLayoutMkLst>
            <pc:docMk/>
            <pc:sldMasterMk cId="410068446" sldId="2147483682"/>
            <pc:sldLayoutMk cId="3725087032" sldId="2147483695"/>
          </pc:sldLayoutMkLst>
        </pc:sldLayoutChg>
        <pc:sldLayoutChg chg="del">
          <pc:chgData name="Kim Smets" userId="c1124386-10f8-49c0-b7bd-cc84d03032e1" providerId="ADAL" clId="{593B78BD-CCB3-4315-ABD5-640036F288B8}" dt="2018-12-17T07:49:36.249" v="346" actId="2696"/>
          <pc:sldLayoutMkLst>
            <pc:docMk/>
            <pc:sldMasterMk cId="410068446" sldId="2147483682"/>
            <pc:sldLayoutMk cId="644173384" sldId="2147483696"/>
          </pc:sldLayoutMkLst>
        </pc:sldLayoutChg>
        <pc:sldLayoutChg chg="del">
          <pc:chgData name="Kim Smets" userId="c1124386-10f8-49c0-b7bd-cc84d03032e1" providerId="ADAL" clId="{593B78BD-CCB3-4315-ABD5-640036F288B8}" dt="2018-12-17T07:49:36.252" v="347" actId="2696"/>
          <pc:sldLayoutMkLst>
            <pc:docMk/>
            <pc:sldMasterMk cId="410068446" sldId="2147483682"/>
            <pc:sldLayoutMk cId="898363506" sldId="2147483697"/>
          </pc:sldLayoutMkLst>
        </pc:sldLayoutChg>
        <pc:sldLayoutChg chg="del">
          <pc:chgData name="Kim Smets" userId="c1124386-10f8-49c0-b7bd-cc84d03032e1" providerId="ADAL" clId="{593B78BD-CCB3-4315-ABD5-640036F288B8}" dt="2018-12-17T07:49:36.254" v="348" actId="2696"/>
          <pc:sldLayoutMkLst>
            <pc:docMk/>
            <pc:sldMasterMk cId="410068446" sldId="2147483682"/>
            <pc:sldLayoutMk cId="1465492746" sldId="2147483698"/>
          </pc:sldLayoutMkLst>
        </pc:sldLayoutChg>
        <pc:sldLayoutChg chg="del">
          <pc:chgData name="Kim Smets" userId="c1124386-10f8-49c0-b7bd-cc84d03032e1" providerId="ADAL" clId="{593B78BD-CCB3-4315-ABD5-640036F288B8}" dt="2018-12-17T07:49:36.255" v="349" actId="2696"/>
          <pc:sldLayoutMkLst>
            <pc:docMk/>
            <pc:sldMasterMk cId="410068446" sldId="2147483682"/>
            <pc:sldLayoutMk cId="2389782279" sldId="2147483699"/>
          </pc:sldLayoutMkLst>
        </pc:sldLayoutChg>
        <pc:sldLayoutChg chg="del">
          <pc:chgData name="Kim Smets" userId="c1124386-10f8-49c0-b7bd-cc84d03032e1" providerId="ADAL" clId="{593B78BD-CCB3-4315-ABD5-640036F288B8}" dt="2018-12-17T07:49:36.256" v="350" actId="2696"/>
          <pc:sldLayoutMkLst>
            <pc:docMk/>
            <pc:sldMasterMk cId="410068446" sldId="2147483682"/>
            <pc:sldLayoutMk cId="1953556567" sldId="2147483700"/>
          </pc:sldLayoutMkLst>
        </pc:sldLayoutChg>
        <pc:sldLayoutChg chg="del">
          <pc:chgData name="Kim Smets" userId="c1124386-10f8-49c0-b7bd-cc84d03032e1" providerId="ADAL" clId="{593B78BD-CCB3-4315-ABD5-640036F288B8}" dt="2018-12-17T07:49:36.258" v="351" actId="2696"/>
          <pc:sldLayoutMkLst>
            <pc:docMk/>
            <pc:sldMasterMk cId="410068446" sldId="2147483682"/>
            <pc:sldLayoutMk cId="1900670452" sldId="2147483701"/>
          </pc:sldLayoutMkLst>
        </pc:sldLayoutChg>
        <pc:sldLayoutChg chg="del">
          <pc:chgData name="Kim Smets" userId="c1124386-10f8-49c0-b7bd-cc84d03032e1" providerId="ADAL" clId="{593B78BD-CCB3-4315-ABD5-640036F288B8}" dt="2018-12-17T07:49:36.259" v="352" actId="2696"/>
          <pc:sldLayoutMkLst>
            <pc:docMk/>
            <pc:sldMasterMk cId="410068446" sldId="2147483682"/>
            <pc:sldLayoutMk cId="2347571708" sldId="2147483702"/>
          </pc:sldLayoutMkLst>
        </pc:sldLayoutChg>
        <pc:sldLayoutChg chg="del">
          <pc:chgData name="Kim Smets" userId="c1124386-10f8-49c0-b7bd-cc84d03032e1" providerId="ADAL" clId="{593B78BD-CCB3-4315-ABD5-640036F288B8}" dt="2018-12-17T07:49:36.260" v="353" actId="2696"/>
          <pc:sldLayoutMkLst>
            <pc:docMk/>
            <pc:sldMasterMk cId="410068446" sldId="2147483682"/>
            <pc:sldLayoutMk cId="4078175618" sldId="2147483703"/>
          </pc:sldLayoutMkLst>
        </pc:sldLayoutChg>
        <pc:sldLayoutChg chg="del">
          <pc:chgData name="Kim Smets" userId="c1124386-10f8-49c0-b7bd-cc84d03032e1" providerId="ADAL" clId="{593B78BD-CCB3-4315-ABD5-640036F288B8}" dt="2018-12-17T07:49:36.261" v="354" actId="2696"/>
          <pc:sldLayoutMkLst>
            <pc:docMk/>
            <pc:sldMasterMk cId="410068446" sldId="2147483682"/>
            <pc:sldLayoutMk cId="340552336" sldId="2147483704"/>
          </pc:sldLayoutMkLst>
        </pc:sldLayoutChg>
        <pc:sldLayoutChg chg="del">
          <pc:chgData name="Kim Smets" userId="c1124386-10f8-49c0-b7bd-cc84d03032e1" providerId="ADAL" clId="{593B78BD-CCB3-4315-ABD5-640036F288B8}" dt="2018-12-17T07:49:36.262" v="355" actId="2696"/>
          <pc:sldLayoutMkLst>
            <pc:docMk/>
            <pc:sldMasterMk cId="410068446" sldId="2147483682"/>
            <pc:sldLayoutMk cId="2073193377" sldId="2147483705"/>
          </pc:sldLayoutMkLst>
        </pc:sldLayoutChg>
        <pc:sldLayoutChg chg="del">
          <pc:chgData name="Kim Smets" userId="c1124386-10f8-49c0-b7bd-cc84d03032e1" providerId="ADAL" clId="{593B78BD-CCB3-4315-ABD5-640036F288B8}" dt="2018-12-17T07:49:36.264" v="356" actId="2696"/>
          <pc:sldLayoutMkLst>
            <pc:docMk/>
            <pc:sldMasterMk cId="410068446" sldId="2147483682"/>
            <pc:sldLayoutMk cId="1506253675" sldId="2147483706"/>
          </pc:sldLayoutMkLst>
        </pc:sldLayoutChg>
        <pc:sldLayoutChg chg="del">
          <pc:chgData name="Kim Smets" userId="c1124386-10f8-49c0-b7bd-cc84d03032e1" providerId="ADAL" clId="{593B78BD-CCB3-4315-ABD5-640036F288B8}" dt="2018-12-17T07:49:36.265" v="357" actId="2696"/>
          <pc:sldLayoutMkLst>
            <pc:docMk/>
            <pc:sldMasterMk cId="410068446" sldId="2147483682"/>
            <pc:sldLayoutMk cId="186879874" sldId="2147483707"/>
          </pc:sldLayoutMkLst>
        </pc:sldLayoutChg>
        <pc:sldLayoutChg chg="del">
          <pc:chgData name="Kim Smets" userId="c1124386-10f8-49c0-b7bd-cc84d03032e1" providerId="ADAL" clId="{593B78BD-CCB3-4315-ABD5-640036F288B8}" dt="2018-12-17T07:49:36.266" v="358" actId="2696"/>
          <pc:sldLayoutMkLst>
            <pc:docMk/>
            <pc:sldMasterMk cId="410068446" sldId="2147483682"/>
            <pc:sldLayoutMk cId="2478200021" sldId="2147483708"/>
          </pc:sldLayoutMkLst>
        </pc:sldLayoutChg>
        <pc:sldLayoutChg chg="del">
          <pc:chgData name="Kim Smets" userId="c1124386-10f8-49c0-b7bd-cc84d03032e1" providerId="ADAL" clId="{593B78BD-CCB3-4315-ABD5-640036F288B8}" dt="2018-12-17T07:49:36.266" v="359" actId="2696"/>
          <pc:sldLayoutMkLst>
            <pc:docMk/>
            <pc:sldMasterMk cId="410068446" sldId="2147483682"/>
            <pc:sldLayoutMk cId="701387781" sldId="2147483709"/>
          </pc:sldLayoutMkLst>
        </pc:sldLayoutChg>
        <pc:sldLayoutChg chg="del">
          <pc:chgData name="Kim Smets" userId="c1124386-10f8-49c0-b7bd-cc84d03032e1" providerId="ADAL" clId="{593B78BD-CCB3-4315-ABD5-640036F288B8}" dt="2018-12-17T07:49:36.276" v="360" actId="2696"/>
          <pc:sldLayoutMkLst>
            <pc:docMk/>
            <pc:sldMasterMk cId="410068446" sldId="2147483682"/>
            <pc:sldLayoutMk cId="3281592361" sldId="2147483710"/>
          </pc:sldLayoutMkLst>
        </pc:sldLayoutChg>
        <pc:sldLayoutChg chg="del">
          <pc:chgData name="Kim Smets" userId="c1124386-10f8-49c0-b7bd-cc84d03032e1" providerId="ADAL" clId="{593B78BD-CCB3-4315-ABD5-640036F288B8}" dt="2018-12-17T07:49:36.277" v="361" actId="2696"/>
          <pc:sldLayoutMkLst>
            <pc:docMk/>
            <pc:sldMasterMk cId="410068446" sldId="2147483682"/>
            <pc:sldLayoutMk cId="3623055229" sldId="214748371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AE9FA-605C-4506-B1D4-616917576718}" type="datetimeFigureOut">
              <a:rPr lang="nl-BE" smtClean="0"/>
              <a:t>17/12/2018</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71C8C2-F3F4-45CD-8ADB-4104E909B2AA}" type="slidenum">
              <a:rPr lang="nl-BE" smtClean="0"/>
              <a:t>‹nr.›</a:t>
            </a:fld>
            <a:endParaRPr lang="nl-BE"/>
          </a:p>
        </p:txBody>
      </p:sp>
    </p:spTree>
    <p:extLst>
      <p:ext uri="{BB962C8B-B14F-4D97-AF65-F5344CB8AC3E}">
        <p14:creationId xmlns:p14="http://schemas.microsoft.com/office/powerpoint/2010/main" val="57348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dia-afbeelding 1">
            <a:extLst>
              <a:ext uri="{FF2B5EF4-FFF2-40B4-BE49-F238E27FC236}">
                <a16:creationId xmlns:a16="http://schemas.microsoft.com/office/drawing/2014/main" id="{71C0154E-C778-44F9-B7A9-961A83E1D3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Tijdelijke aanduiding voor notities 2">
            <a:extLst>
              <a:ext uri="{FF2B5EF4-FFF2-40B4-BE49-F238E27FC236}">
                <a16:creationId xmlns:a16="http://schemas.microsoft.com/office/drawing/2014/main" id="{E33373FC-8CC8-42A5-A388-0B8684D841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dirty="0"/>
              <a:t>* Professionaliseren: advies inwinnen // netwerken opzetten met erkende dienstverleners</a:t>
            </a:r>
          </a:p>
          <a:p>
            <a:r>
              <a:rPr lang="nl-BE" altLang="nl-BE" dirty="0"/>
              <a:t>* Transformeren: van rups naar vlinder (onomkeerbaar): SAP implementatie of leasen van machines </a:t>
            </a:r>
            <a:r>
              <a:rPr lang="nl-BE" altLang="nl-BE" dirty="0" err="1"/>
              <a:t>ipv</a:t>
            </a:r>
            <a:r>
              <a:rPr lang="nl-BE" altLang="nl-BE" dirty="0"/>
              <a:t> verkopen van machines</a:t>
            </a:r>
          </a:p>
          <a:p>
            <a:r>
              <a:rPr lang="nl-BE" altLang="nl-BE" dirty="0"/>
              <a:t>* Innoveren: iets nieuw doen dat risico inhoudt // geen engineering taken</a:t>
            </a:r>
          </a:p>
          <a:p>
            <a:endParaRPr lang="nl-BE" altLang="nl-BE" dirty="0"/>
          </a:p>
        </p:txBody>
      </p:sp>
      <p:sp>
        <p:nvSpPr>
          <p:cNvPr id="71684" name="Tijdelijke aanduiding voor dianummer 3">
            <a:extLst>
              <a:ext uri="{FF2B5EF4-FFF2-40B4-BE49-F238E27FC236}">
                <a16:creationId xmlns:a16="http://schemas.microsoft.com/office/drawing/2014/main" id="{185C1A7C-63C2-4778-80E0-423DD24A0C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16575" indent="-275606">
              <a:defRPr>
                <a:solidFill>
                  <a:schemeClr val="tx1"/>
                </a:solidFill>
                <a:latin typeface="Arial" panose="020B0604020202020204" pitchFamily="34" charset="0"/>
                <a:cs typeface="Arial" panose="020B0604020202020204" pitchFamily="34" charset="0"/>
              </a:defRPr>
            </a:lvl2pPr>
            <a:lvl3pPr marL="1102424" indent="-220485">
              <a:defRPr>
                <a:solidFill>
                  <a:schemeClr val="tx1"/>
                </a:solidFill>
                <a:latin typeface="Arial" panose="020B0604020202020204" pitchFamily="34" charset="0"/>
                <a:cs typeface="Arial" panose="020B0604020202020204" pitchFamily="34" charset="0"/>
              </a:defRPr>
            </a:lvl3pPr>
            <a:lvl4pPr marL="1543393" indent="-220485">
              <a:defRPr>
                <a:solidFill>
                  <a:schemeClr val="tx1"/>
                </a:solidFill>
                <a:latin typeface="Arial" panose="020B0604020202020204" pitchFamily="34" charset="0"/>
                <a:cs typeface="Arial" panose="020B0604020202020204" pitchFamily="34" charset="0"/>
              </a:defRPr>
            </a:lvl4pPr>
            <a:lvl5pPr marL="1984362" indent="-220485">
              <a:defRPr>
                <a:solidFill>
                  <a:schemeClr val="tx1"/>
                </a:solidFill>
                <a:latin typeface="Arial" panose="020B0604020202020204" pitchFamily="34" charset="0"/>
                <a:cs typeface="Arial" panose="020B0604020202020204" pitchFamily="34" charset="0"/>
              </a:defRPr>
            </a:lvl5pPr>
            <a:lvl6pPr marL="2425332" indent="-22048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6301" indent="-22048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7271" indent="-22048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8240" indent="-22048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auto" latinLnBrk="0" hangingPunct="0">
              <a:lnSpc>
                <a:spcPct val="100000"/>
              </a:lnSpc>
              <a:spcBef>
                <a:spcPts val="0"/>
              </a:spcBef>
              <a:spcAft>
                <a:spcPts val="0"/>
              </a:spcAft>
              <a:buClrTx/>
              <a:buSzTx/>
              <a:buFontTx/>
              <a:buNone/>
              <a:tabLst/>
              <a:defRPr/>
            </a:pPr>
            <a:fld id="{DFE27B65-C672-45A6-AA8A-A5BD9CA27AB3}" type="slidenum">
              <a:rPr kumimoji="0" lang="nl-BE" altLang="nl-BE" sz="13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Calibri"/>
              </a:rPr>
              <a:pPr marL="0" marR="0" lvl="0" indent="0" algn="l" defTabSz="685800" rtl="0" eaLnBrk="1" fontAlgn="auto" latinLnBrk="0" hangingPunct="0">
                <a:lnSpc>
                  <a:spcPct val="100000"/>
                </a:lnSpc>
                <a:spcBef>
                  <a:spcPts val="0"/>
                </a:spcBef>
                <a:spcAft>
                  <a:spcPts val="0"/>
                </a:spcAft>
                <a:buClrTx/>
                <a:buSzTx/>
                <a:buFontTx/>
                <a:buNone/>
                <a:tabLst/>
                <a:defRPr/>
              </a:pPr>
              <a:t>2</a:t>
            </a:fld>
            <a:endParaRPr kumimoji="0" lang="nl-BE" altLang="nl-BE" sz="13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Calibri"/>
            </a:endParaRPr>
          </a:p>
        </p:txBody>
      </p:sp>
    </p:spTree>
    <p:extLst>
      <p:ext uri="{BB962C8B-B14F-4D97-AF65-F5344CB8AC3E}">
        <p14:creationId xmlns:p14="http://schemas.microsoft.com/office/powerpoint/2010/main" val="2945819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Shape 574"/>
          <p:cNvSpPr>
            <a:spLocks noGrp="1" noRot="1" noChangeAspect="1"/>
          </p:cNvSpPr>
          <p:nvPr>
            <p:ph type="sldImg"/>
          </p:nvPr>
        </p:nvSpPr>
        <p:spPr>
          <a:xfrm>
            <a:off x="381000" y="685800"/>
            <a:ext cx="6096000" cy="3429000"/>
          </a:xfrm>
          <a:prstGeom prst="rect">
            <a:avLst/>
          </a:prstGeom>
        </p:spPr>
        <p:txBody>
          <a:bodyPr/>
          <a:lstStyle/>
          <a:p>
            <a:endParaRPr/>
          </a:p>
        </p:txBody>
      </p:sp>
      <p:sp>
        <p:nvSpPr>
          <p:cNvPr id="575" name="Shape 575"/>
          <p:cNvSpPr>
            <a:spLocks noGrp="1"/>
          </p:cNvSpPr>
          <p:nvPr>
            <p:ph type="body" sz="quarter" idx="1"/>
          </p:nvPr>
        </p:nvSpPr>
        <p:spPr>
          <a:prstGeom prst="rect">
            <a:avLst/>
          </a:prstGeom>
        </p:spPr>
        <p:txBody>
          <a:bodyPr/>
          <a:lstStyle/>
          <a:p>
            <a:pPr>
              <a:defRPr sz="800" b="1"/>
            </a:pPr>
            <a:r>
              <a:rPr dirty="0"/>
              <a:t>WAARVOOR?</a:t>
            </a:r>
          </a:p>
          <a:p>
            <a:pPr marL="171450" indent="-171450" defTabSz="457200">
              <a:buSzPct val="100000"/>
              <a:buFont typeface="Arial"/>
              <a:buChar char="•"/>
              <a:defRPr sz="800"/>
            </a:pPr>
            <a:r>
              <a:rPr dirty="0" err="1"/>
              <a:t>Bedrijven</a:t>
            </a:r>
            <a:r>
              <a:rPr dirty="0"/>
              <a:t> die in </a:t>
            </a:r>
            <a:r>
              <a:rPr dirty="0" err="1"/>
              <a:t>een</a:t>
            </a:r>
            <a:r>
              <a:rPr dirty="0"/>
              <a:t> </a:t>
            </a:r>
            <a:r>
              <a:rPr dirty="0" err="1"/>
              <a:t>economisch</a:t>
            </a:r>
            <a:r>
              <a:rPr dirty="0"/>
              <a:t> </a:t>
            </a:r>
            <a:r>
              <a:rPr dirty="0" err="1"/>
              <a:t>groeitraject</a:t>
            </a:r>
            <a:r>
              <a:rPr dirty="0"/>
              <a:t> </a:t>
            </a:r>
            <a:r>
              <a:rPr dirty="0" err="1"/>
              <a:t>zitten</a:t>
            </a:r>
            <a:r>
              <a:rPr dirty="0"/>
              <a:t>, </a:t>
            </a:r>
            <a:r>
              <a:rPr dirty="0" err="1"/>
              <a:t>dat</a:t>
            </a:r>
            <a:r>
              <a:rPr dirty="0"/>
              <a:t> </a:t>
            </a:r>
            <a:r>
              <a:rPr dirty="0" err="1"/>
              <a:t>ingegeven</a:t>
            </a:r>
            <a:r>
              <a:rPr dirty="0"/>
              <a:t> </a:t>
            </a:r>
            <a:r>
              <a:rPr dirty="0" err="1"/>
              <a:t>wordt</a:t>
            </a:r>
            <a:r>
              <a:rPr dirty="0"/>
              <a:t> door </a:t>
            </a:r>
            <a:r>
              <a:rPr dirty="0" err="1"/>
              <a:t>innoveren</a:t>
            </a:r>
            <a:r>
              <a:rPr dirty="0"/>
              <a:t>, </a:t>
            </a:r>
            <a:r>
              <a:rPr dirty="0" err="1"/>
              <a:t>internationaliseren</a:t>
            </a:r>
            <a:r>
              <a:rPr dirty="0"/>
              <a:t>, </a:t>
            </a:r>
            <a:r>
              <a:rPr dirty="0" err="1"/>
              <a:t>transformatie</a:t>
            </a:r>
            <a:r>
              <a:rPr dirty="0"/>
              <a:t> van het </a:t>
            </a:r>
            <a:r>
              <a:rPr dirty="0" err="1"/>
              <a:t>businessmodel</a:t>
            </a:r>
            <a:r>
              <a:rPr dirty="0"/>
              <a:t>. </a:t>
            </a:r>
          </a:p>
          <a:p>
            <a:pPr marL="171450" indent="-171450">
              <a:buSzPct val="100000"/>
              <a:buFont typeface="Arial"/>
              <a:buChar char="•"/>
              <a:defRPr sz="800"/>
            </a:pPr>
            <a:r>
              <a:rPr dirty="0" err="1"/>
              <a:t>Verwerven</a:t>
            </a:r>
            <a:r>
              <a:rPr dirty="0"/>
              <a:t> van </a:t>
            </a:r>
            <a:r>
              <a:rPr dirty="0" err="1"/>
              <a:t>ontbrekende</a:t>
            </a:r>
            <a:r>
              <a:rPr dirty="0"/>
              <a:t> </a:t>
            </a:r>
            <a:r>
              <a:rPr dirty="0" err="1"/>
              <a:t>strategische</a:t>
            </a:r>
            <a:r>
              <a:rPr dirty="0"/>
              <a:t> </a:t>
            </a:r>
            <a:r>
              <a:rPr dirty="0" err="1"/>
              <a:t>kennis</a:t>
            </a:r>
            <a:r>
              <a:rPr dirty="0"/>
              <a:t> om </a:t>
            </a:r>
            <a:r>
              <a:rPr dirty="0" err="1"/>
              <a:t>dat</a:t>
            </a:r>
            <a:r>
              <a:rPr dirty="0"/>
              <a:t> </a:t>
            </a:r>
            <a:r>
              <a:rPr dirty="0" err="1"/>
              <a:t>groeitraject</a:t>
            </a:r>
            <a:r>
              <a:rPr dirty="0"/>
              <a:t> </a:t>
            </a:r>
            <a:r>
              <a:rPr dirty="0" err="1"/>
              <a:t>te</a:t>
            </a:r>
            <a:r>
              <a:rPr dirty="0"/>
              <a:t> </a:t>
            </a:r>
            <a:r>
              <a:rPr dirty="0" err="1"/>
              <a:t>realiseren</a:t>
            </a:r>
            <a:r>
              <a:rPr dirty="0"/>
              <a:t>. </a:t>
            </a:r>
          </a:p>
          <a:p>
            <a:pPr marL="171450" indent="-171450" defTabSz="457200">
              <a:buSzPct val="100000"/>
              <a:buFont typeface="Arial"/>
              <a:buChar char="•"/>
              <a:defRPr sz="800"/>
            </a:pPr>
            <a:r>
              <a:rPr dirty="0"/>
              <a:t>Het </a:t>
            </a:r>
            <a:r>
              <a:rPr dirty="0" err="1"/>
              <a:t>moet</a:t>
            </a:r>
            <a:r>
              <a:rPr dirty="0"/>
              <a:t> </a:t>
            </a:r>
            <a:r>
              <a:rPr dirty="0" err="1"/>
              <a:t>hierbij</a:t>
            </a:r>
            <a:r>
              <a:rPr dirty="0"/>
              <a:t> </a:t>
            </a:r>
            <a:r>
              <a:rPr dirty="0" err="1"/>
              <a:t>gaan</a:t>
            </a:r>
            <a:r>
              <a:rPr dirty="0"/>
              <a:t> om </a:t>
            </a:r>
            <a:r>
              <a:rPr dirty="0" err="1"/>
              <a:t>een</a:t>
            </a:r>
            <a:r>
              <a:rPr dirty="0"/>
              <a:t> </a:t>
            </a:r>
            <a:r>
              <a:rPr dirty="0" err="1"/>
              <a:t>kantelmoment</a:t>
            </a:r>
            <a:r>
              <a:rPr dirty="0"/>
              <a:t>: </a:t>
            </a:r>
            <a:r>
              <a:rPr dirty="0" err="1"/>
              <a:t>iets</a:t>
            </a:r>
            <a:r>
              <a:rPr dirty="0"/>
              <a:t> wat </a:t>
            </a:r>
            <a:r>
              <a:rPr dirty="0" err="1"/>
              <a:t>moeilijk</a:t>
            </a:r>
            <a:r>
              <a:rPr dirty="0"/>
              <a:t> </a:t>
            </a:r>
            <a:r>
              <a:rPr dirty="0" err="1"/>
              <a:t>omkeerbaar</a:t>
            </a:r>
            <a:r>
              <a:rPr dirty="0"/>
              <a:t> is. De </a:t>
            </a:r>
            <a:r>
              <a:rPr dirty="0" err="1"/>
              <a:t>onderneming</a:t>
            </a:r>
            <a:r>
              <a:rPr dirty="0"/>
              <a:t> </a:t>
            </a:r>
            <a:r>
              <a:rPr dirty="0" err="1"/>
              <a:t>gaat</a:t>
            </a:r>
            <a:r>
              <a:rPr dirty="0"/>
              <a:t> </a:t>
            </a:r>
            <a:r>
              <a:rPr dirty="0" err="1"/>
              <a:t>iets</a:t>
            </a:r>
            <a:r>
              <a:rPr dirty="0"/>
              <a:t> </a:t>
            </a:r>
            <a:r>
              <a:rPr dirty="0" err="1"/>
              <a:t>nieuws</a:t>
            </a:r>
            <a:r>
              <a:rPr dirty="0"/>
              <a:t> </a:t>
            </a:r>
            <a:r>
              <a:rPr dirty="0" err="1"/>
              <a:t>doen</a:t>
            </a:r>
            <a:r>
              <a:rPr dirty="0"/>
              <a:t>: </a:t>
            </a:r>
            <a:r>
              <a:rPr dirty="0" err="1"/>
              <a:t>een</a:t>
            </a:r>
            <a:r>
              <a:rPr dirty="0"/>
              <a:t> </a:t>
            </a:r>
            <a:r>
              <a:rPr dirty="0" err="1"/>
              <a:t>nieuw</a:t>
            </a:r>
            <a:r>
              <a:rPr dirty="0"/>
              <a:t> </a:t>
            </a:r>
            <a:r>
              <a:rPr dirty="0" err="1"/>
              <a:t>innovatief</a:t>
            </a:r>
            <a:r>
              <a:rPr dirty="0"/>
              <a:t> product of </a:t>
            </a:r>
            <a:r>
              <a:rPr dirty="0" err="1"/>
              <a:t>dienst</a:t>
            </a:r>
            <a:r>
              <a:rPr dirty="0"/>
              <a:t> </a:t>
            </a:r>
            <a:r>
              <a:rPr dirty="0" err="1"/>
              <a:t>aanbieden</a:t>
            </a:r>
            <a:r>
              <a:rPr dirty="0"/>
              <a:t>, </a:t>
            </a:r>
            <a:r>
              <a:rPr dirty="0" err="1"/>
              <a:t>nieuwe</a:t>
            </a:r>
            <a:r>
              <a:rPr dirty="0"/>
              <a:t> </a:t>
            </a:r>
            <a:r>
              <a:rPr dirty="0" err="1"/>
              <a:t>markten</a:t>
            </a:r>
            <a:r>
              <a:rPr dirty="0"/>
              <a:t> </a:t>
            </a:r>
            <a:r>
              <a:rPr dirty="0" err="1"/>
              <a:t>aanboren</a:t>
            </a:r>
            <a:r>
              <a:rPr dirty="0"/>
              <a:t>, </a:t>
            </a:r>
            <a:r>
              <a:rPr dirty="0" err="1"/>
              <a:t>een</a:t>
            </a:r>
            <a:r>
              <a:rPr dirty="0"/>
              <a:t> shift in het </a:t>
            </a:r>
            <a:r>
              <a:rPr dirty="0" err="1"/>
              <a:t>businessmodel</a:t>
            </a:r>
            <a:r>
              <a:rPr dirty="0"/>
              <a:t>, </a:t>
            </a:r>
            <a:r>
              <a:rPr dirty="0" err="1"/>
              <a:t>bv</a:t>
            </a:r>
            <a:r>
              <a:rPr dirty="0"/>
              <a:t> van </a:t>
            </a:r>
            <a:r>
              <a:rPr dirty="0" err="1"/>
              <a:t>productleverancier</a:t>
            </a:r>
            <a:r>
              <a:rPr dirty="0"/>
              <a:t> </a:t>
            </a:r>
            <a:r>
              <a:rPr dirty="0" err="1"/>
              <a:t>naar</a:t>
            </a:r>
            <a:r>
              <a:rPr dirty="0"/>
              <a:t> </a:t>
            </a:r>
            <a:r>
              <a:rPr dirty="0" err="1"/>
              <a:t>diensten</a:t>
            </a:r>
            <a:r>
              <a:rPr dirty="0"/>
              <a:t>.</a:t>
            </a:r>
          </a:p>
          <a:p>
            <a:pPr marL="171450" indent="-171450">
              <a:buSzPct val="100000"/>
              <a:buFont typeface="Arial"/>
              <a:buChar char="•"/>
              <a:defRPr sz="800"/>
            </a:pPr>
            <a:r>
              <a:rPr dirty="0"/>
              <a:t>Via </a:t>
            </a:r>
            <a:r>
              <a:rPr dirty="0" err="1"/>
              <a:t>aanwerving</a:t>
            </a:r>
            <a:r>
              <a:rPr dirty="0"/>
              <a:t> of via </a:t>
            </a:r>
            <a:r>
              <a:rPr dirty="0" err="1"/>
              <a:t>externe</a:t>
            </a:r>
            <a:r>
              <a:rPr dirty="0"/>
              <a:t> consultancy. </a:t>
            </a:r>
            <a:r>
              <a:rPr dirty="0" err="1"/>
              <a:t>Beide</a:t>
            </a:r>
            <a:r>
              <a:rPr dirty="0"/>
              <a:t> </a:t>
            </a:r>
            <a:r>
              <a:rPr dirty="0" err="1"/>
              <a:t>kunnen</a:t>
            </a:r>
            <a:r>
              <a:rPr dirty="0"/>
              <a:t> </a:t>
            </a:r>
            <a:r>
              <a:rPr dirty="0" err="1"/>
              <a:t>gecombineerd</a:t>
            </a:r>
            <a:r>
              <a:rPr dirty="0"/>
              <a:t> </a:t>
            </a:r>
            <a:r>
              <a:rPr dirty="0" err="1"/>
              <a:t>worden</a:t>
            </a:r>
            <a:r>
              <a:rPr dirty="0"/>
              <a:t>.</a:t>
            </a:r>
          </a:p>
          <a:p>
            <a:pPr marL="171450" indent="-171450">
              <a:buSzPct val="100000"/>
              <a:buFont typeface="Arial"/>
              <a:buChar char="•"/>
              <a:defRPr sz="800"/>
            </a:pPr>
            <a:r>
              <a:rPr dirty="0" err="1"/>
              <a:t>Aanwerving</a:t>
            </a:r>
            <a:r>
              <a:rPr dirty="0"/>
              <a:t>: </a:t>
            </a:r>
            <a:r>
              <a:rPr dirty="0" err="1"/>
              <a:t>strategisch</a:t>
            </a:r>
            <a:r>
              <a:rPr dirty="0"/>
              <a:t> </a:t>
            </a:r>
            <a:r>
              <a:rPr dirty="0" err="1"/>
              <a:t>profiel</a:t>
            </a:r>
            <a:r>
              <a:rPr dirty="0"/>
              <a:t> die </a:t>
            </a:r>
            <a:r>
              <a:rPr dirty="0" err="1"/>
              <a:t>mee</a:t>
            </a:r>
            <a:r>
              <a:rPr dirty="0"/>
              <a:t> </a:t>
            </a:r>
            <a:r>
              <a:rPr dirty="0" err="1"/>
              <a:t>weegt</a:t>
            </a:r>
            <a:r>
              <a:rPr dirty="0"/>
              <a:t> op de </a:t>
            </a:r>
            <a:r>
              <a:rPr dirty="0" err="1"/>
              <a:t>strategische</a:t>
            </a:r>
            <a:r>
              <a:rPr dirty="0"/>
              <a:t> </a:t>
            </a:r>
            <a:r>
              <a:rPr dirty="0" err="1"/>
              <a:t>beslissingen</a:t>
            </a:r>
            <a:r>
              <a:rPr dirty="0"/>
              <a:t> van de </a:t>
            </a:r>
            <a:r>
              <a:rPr dirty="0" err="1"/>
              <a:t>kmo</a:t>
            </a:r>
            <a:r>
              <a:rPr dirty="0"/>
              <a:t>. </a:t>
            </a:r>
            <a:r>
              <a:rPr dirty="0" err="1"/>
              <a:t>Geen</a:t>
            </a:r>
            <a:r>
              <a:rPr dirty="0"/>
              <a:t> </a:t>
            </a:r>
            <a:r>
              <a:rPr dirty="0" err="1"/>
              <a:t>louter</a:t>
            </a:r>
            <a:r>
              <a:rPr dirty="0"/>
              <a:t> </a:t>
            </a:r>
            <a:r>
              <a:rPr dirty="0" err="1"/>
              <a:t>operationele</a:t>
            </a:r>
            <a:r>
              <a:rPr dirty="0"/>
              <a:t> of </a:t>
            </a:r>
            <a:r>
              <a:rPr dirty="0" err="1"/>
              <a:t>uitvoerende</a:t>
            </a:r>
            <a:r>
              <a:rPr dirty="0"/>
              <a:t> taken!</a:t>
            </a:r>
          </a:p>
          <a:p>
            <a:pPr marL="171450" indent="-171450">
              <a:buSzPct val="100000"/>
              <a:buFont typeface="Arial"/>
              <a:buChar char="•"/>
              <a:defRPr sz="800"/>
            </a:pPr>
            <a:r>
              <a:rPr dirty="0" err="1"/>
              <a:t>Externe</a:t>
            </a:r>
            <a:r>
              <a:rPr dirty="0"/>
              <a:t> </a:t>
            </a:r>
            <a:r>
              <a:rPr dirty="0" err="1"/>
              <a:t>dienstverlener</a:t>
            </a:r>
            <a:r>
              <a:rPr dirty="0"/>
              <a:t>: </a:t>
            </a:r>
            <a:r>
              <a:rPr dirty="0" err="1"/>
              <a:t>geen</a:t>
            </a:r>
            <a:r>
              <a:rPr dirty="0"/>
              <a:t> </a:t>
            </a:r>
            <a:r>
              <a:rPr dirty="0" err="1"/>
              <a:t>erkenning</a:t>
            </a:r>
            <a:r>
              <a:rPr dirty="0"/>
              <a:t> </a:t>
            </a:r>
            <a:r>
              <a:rPr dirty="0" err="1"/>
              <a:t>nodig</a:t>
            </a:r>
            <a:r>
              <a:rPr dirty="0"/>
              <a:t>; </a:t>
            </a:r>
            <a:r>
              <a:rPr dirty="0" err="1"/>
              <a:t>wordt</a:t>
            </a:r>
            <a:r>
              <a:rPr dirty="0"/>
              <a:t> </a:t>
            </a:r>
            <a:r>
              <a:rPr dirty="0" err="1"/>
              <a:t>wel</a:t>
            </a:r>
            <a:r>
              <a:rPr dirty="0"/>
              <a:t> </a:t>
            </a:r>
            <a:r>
              <a:rPr dirty="0" err="1"/>
              <a:t>geëvalueerd</a:t>
            </a:r>
            <a:r>
              <a:rPr dirty="0"/>
              <a:t> of die de </a:t>
            </a:r>
            <a:r>
              <a:rPr dirty="0" err="1"/>
              <a:t>nodige</a:t>
            </a:r>
            <a:r>
              <a:rPr dirty="0"/>
              <a:t> </a:t>
            </a:r>
            <a:r>
              <a:rPr dirty="0" err="1"/>
              <a:t>competenties</a:t>
            </a:r>
            <a:r>
              <a:rPr dirty="0"/>
              <a:t> </a:t>
            </a:r>
            <a:r>
              <a:rPr dirty="0" err="1"/>
              <a:t>kan</a:t>
            </a:r>
            <a:r>
              <a:rPr dirty="0"/>
              <a:t> </a:t>
            </a:r>
            <a:r>
              <a:rPr dirty="0" err="1"/>
              <a:t>inbrengen</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hape 590"/>
          <p:cNvSpPr>
            <a:spLocks noGrp="1" noRot="1" noChangeAspect="1"/>
          </p:cNvSpPr>
          <p:nvPr>
            <p:ph type="sldImg"/>
          </p:nvPr>
        </p:nvSpPr>
        <p:spPr>
          <a:xfrm>
            <a:off x="381000" y="685800"/>
            <a:ext cx="6096000" cy="3429000"/>
          </a:xfrm>
          <a:prstGeom prst="rect">
            <a:avLst/>
          </a:prstGeom>
        </p:spPr>
        <p:txBody>
          <a:bodyPr/>
          <a:lstStyle/>
          <a:p>
            <a:endParaRPr/>
          </a:p>
        </p:txBody>
      </p:sp>
      <p:sp>
        <p:nvSpPr>
          <p:cNvPr id="591" name="Shape 591"/>
          <p:cNvSpPr>
            <a:spLocks noGrp="1"/>
          </p:cNvSpPr>
          <p:nvPr>
            <p:ph type="body" sz="quarter" idx="1"/>
          </p:nvPr>
        </p:nvSpPr>
        <p:spPr>
          <a:prstGeom prst="rect">
            <a:avLst/>
          </a:prstGeom>
        </p:spPr>
        <p:txBody>
          <a:bodyPr/>
          <a:lstStyle/>
          <a:p>
            <a:pPr>
              <a:defRPr b="1"/>
            </a:pPr>
            <a:endParaRPr/>
          </a:p>
          <a:p>
            <a:pPr>
              <a:defRPr b="1"/>
            </a:pPr>
            <a:r>
              <a:t>STEUN?</a:t>
            </a:r>
          </a:p>
          <a:p>
            <a:pPr marL="171450" indent="-171450">
              <a:buSzPct val="100000"/>
              <a:buFont typeface="Arial"/>
              <a:buChar char="•"/>
            </a:pPr>
            <a:r>
              <a:t>50% tot max. 25.000 euro voor aanwerving en advies. Kunnen gecombineerd worden tot max. 50.000 euro samen.</a:t>
            </a:r>
          </a:p>
          <a:p>
            <a:pPr marL="171450" indent="-171450">
              <a:buSzPct val="100000"/>
              <a:buFont typeface="Arial"/>
              <a:buChar char="•"/>
            </a:pPr>
            <a:r>
              <a:t>Minimum projectbedrag: €20.000</a:t>
            </a:r>
          </a:p>
          <a:p>
            <a:pPr marL="171450" indent="-171450">
              <a:buSzPct val="100000"/>
              <a:buFont typeface="Arial"/>
              <a:buChar char="•"/>
            </a:pPr>
            <a:r>
              <a:t>Bij aanwerving: steun berekend op bruto jaarsalaris, zonder o.m. vakantiegeld, eindejaarspremie, werkgeversbijdragen, extralegale voordelen zoals maaltijdcheques, groepsverzekering,…</a:t>
            </a:r>
          </a:p>
          <a:p>
            <a:pPr marL="171450" indent="-171450">
              <a:buSzPct val="100000"/>
              <a:buFont typeface="Arial"/>
              <a:buChar char="•"/>
            </a:pPr>
            <a:r>
              <a:t>Bij aanwerving: arbeidscontract van onbepaalde duur, moet minstens 6m tewerkgesteld blijven (tussen 6 en 12m: pro rata herberekening van de steun)</a:t>
            </a:r>
          </a:p>
          <a:p>
            <a:pPr marL="171450" indent="-171450">
              <a:buSzPct val="100000"/>
              <a:buFont typeface="Arial"/>
              <a:buChar char="•"/>
            </a:pPr>
            <a:r>
              <a:t>Valt onder de-minimis</a:t>
            </a:r>
          </a:p>
          <a:p>
            <a:pPr>
              <a:defRPr b="1"/>
            </a:pPr>
            <a:endParaRPr/>
          </a:p>
          <a:p>
            <a:pPr>
              <a:defRPr b="1"/>
            </a:pPr>
            <a:r>
              <a:t>AANVRAAGPROCEDURE?</a:t>
            </a:r>
          </a:p>
          <a:p>
            <a:pPr marL="171450" indent="-171450">
              <a:buSzPct val="100000"/>
              <a:buFont typeface="Arial"/>
              <a:buChar char="•"/>
            </a:pPr>
            <a:r>
              <a:t>Digitaal aanvraagformulier met projectbeschrijving</a:t>
            </a:r>
          </a:p>
          <a:p>
            <a:pPr marL="171450" indent="-171450">
              <a:buSzPct val="100000"/>
              <a:buFont typeface="Arial"/>
              <a:buChar char="•"/>
            </a:pPr>
            <a:r>
              <a:t>Voor de start van de aanwerving (contract mag nog niet getekend zijn) / aanvang advies (contract moet wel al getekend zijn)</a:t>
            </a:r>
          </a:p>
          <a:p>
            <a:pPr marL="171450" indent="-171450">
              <a:buSzPct val="100000"/>
              <a:buFont typeface="Arial"/>
              <a:buChar char="•"/>
            </a:pPr>
            <a:r>
              <a:t>Mondelinge toelichting met dossierbehandelaars</a:t>
            </a:r>
          </a:p>
          <a:p>
            <a:pPr marL="171450" indent="-171450">
              <a:buSzPct val="100000"/>
              <a:buFont typeface="Arial"/>
              <a:buChar char="•"/>
            </a:pPr>
            <a:r>
              <a:t>Aanvang tewerkstelling / advies: ten vroegste 1</a:t>
            </a:r>
            <a:r>
              <a:rPr baseline="30000"/>
              <a:t>e</a:t>
            </a:r>
            <a:r>
              <a:t> van de maand volgend na indiening</a:t>
            </a:r>
          </a:p>
          <a:p>
            <a:pPr>
              <a:defRPr b="1"/>
            </a:pPr>
            <a:endParaRPr/>
          </a:p>
          <a:p>
            <a:pPr>
              <a:defRPr b="1"/>
            </a:pPr>
            <a:r>
              <a:t>UITBETALING?</a:t>
            </a:r>
          </a:p>
          <a:p>
            <a:pPr marL="171450" indent="-171450">
              <a:buSzPct val="100000"/>
              <a:buFont typeface="Arial"/>
              <a:buChar char="•"/>
            </a:pPr>
            <a:r>
              <a:t>1</a:t>
            </a:r>
            <a:r>
              <a:rPr baseline="30000"/>
              <a:t>e</a:t>
            </a:r>
            <a:r>
              <a:t> schijf 50% bij start</a:t>
            </a:r>
          </a:p>
          <a:p>
            <a:pPr marL="171450" indent="-171450">
              <a:buSzPct val="100000"/>
              <a:buFont typeface="Arial"/>
              <a:buChar char="•"/>
            </a:pPr>
            <a:r>
              <a:t>2</a:t>
            </a:r>
            <a:r>
              <a:rPr baseline="30000"/>
              <a:t>e</a:t>
            </a:r>
            <a:r>
              <a:t> schijf 50% na afronding (eindverslag &amp; stavingsstukken bezorgen)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xfrm>
            <a:off x="381000" y="685800"/>
            <a:ext cx="6096000" cy="3429000"/>
          </a:xfrm>
          <a:prstGeom prst="rect">
            <a:avLst/>
          </a:prstGeom>
        </p:spPr>
        <p:txBody>
          <a:bodyPr/>
          <a:lstStyle/>
          <a:p>
            <a:endParaRPr/>
          </a:p>
        </p:txBody>
      </p:sp>
      <p:sp>
        <p:nvSpPr>
          <p:cNvPr id="322" name="Shape 322"/>
          <p:cNvSpPr>
            <a:spLocks noGrp="1"/>
          </p:cNvSpPr>
          <p:nvPr>
            <p:ph type="body" sz="quarter" idx="1"/>
          </p:nvPr>
        </p:nvSpPr>
        <p:spPr>
          <a:prstGeom prst="rect">
            <a:avLst/>
          </a:prstGeom>
        </p:spPr>
        <p:txBody>
          <a:bodyPr/>
          <a:lstStyle/>
          <a:p>
            <a:pPr>
              <a:lnSpc>
                <a:spcPct val="80000"/>
              </a:lnSpc>
              <a:defRPr sz="1100"/>
            </a:pPr>
            <a:r>
              <a:rPr lang="nl-BE" sz="1400" dirty="0"/>
              <a:t>Onderzoek naar welke genen gerelateerd zijn aan bepaalde kankers</a:t>
            </a:r>
            <a:r>
              <a:rPr lang="nl-BE" sz="1400" dirty="0">
                <a:sym typeface="Wingdings" panose="05000000000000000000" pitchFamily="2" charset="2"/>
              </a:rPr>
              <a:t> = onderzoeksproject, je hebt nog geen product</a:t>
            </a:r>
          </a:p>
          <a:p>
            <a:pPr>
              <a:lnSpc>
                <a:spcPct val="80000"/>
              </a:lnSpc>
              <a:defRPr sz="1100"/>
            </a:pPr>
            <a:r>
              <a:rPr lang="nl-BE" sz="1400" dirty="0">
                <a:sym typeface="Wingdings" panose="05000000000000000000" pitchFamily="2" charset="2"/>
              </a:rPr>
              <a:t>Toepassen van die kennis om tot een medicament te komen = ontwikkeling</a:t>
            </a:r>
            <a:endParaRPr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nSpc>
                <a:spcPct val="80000"/>
              </a:lnSpc>
              <a:defRPr sz="1100"/>
            </a:pPr>
            <a:r>
              <a:rPr lang="nl-NL" dirty="0"/>
              <a:t>Komt wat we in ons bedrijf willen doen, in aanmerking voor subsidies ?</a:t>
            </a:r>
            <a:endParaRPr lang="nl-NL" sz="1050" dirty="0"/>
          </a:p>
          <a:p>
            <a:pPr>
              <a:lnSpc>
                <a:spcPct val="80000"/>
              </a:lnSpc>
              <a:defRPr sz="1100"/>
            </a:pPr>
            <a:r>
              <a:rPr lang="nl-NL" dirty="0"/>
              <a:t>Stel uzelf de volgende vragen, en wees kritisch </a:t>
            </a:r>
            <a:r>
              <a:rPr lang="nl-NL" dirty="0">
                <a:latin typeface="Wingdings"/>
                <a:ea typeface="Wingdings"/>
                <a:cs typeface="Wingdings"/>
                <a:sym typeface="Wingdings"/>
              </a:rPr>
              <a:t>☺</a:t>
            </a:r>
            <a:endParaRPr lang="nl-NL" sz="1050" dirty="0"/>
          </a:p>
          <a:p>
            <a:pPr>
              <a:lnSpc>
                <a:spcPct val="80000"/>
              </a:lnSpc>
              <a:defRPr sz="1400"/>
            </a:pPr>
            <a:endParaRPr lang="nl-NL" sz="1050" dirty="0"/>
          </a:p>
          <a:p>
            <a:pPr>
              <a:lnSpc>
                <a:spcPct val="80000"/>
              </a:lnSpc>
              <a:defRPr sz="1100" i="1">
                <a:solidFill>
                  <a:srgbClr val="FF0000"/>
                </a:solidFill>
              </a:defRPr>
            </a:pPr>
            <a:r>
              <a:rPr lang="nl-NL" dirty="0"/>
              <a:t>Voor vraag 1 en 2 de link leggen naar het bedrijfsvoorbeeld</a:t>
            </a:r>
            <a:r>
              <a:rPr lang="nl-NL" i="0" dirty="0"/>
              <a:t>.</a:t>
            </a:r>
            <a:endParaRPr lang="nl-NL" sz="1050" dirty="0"/>
          </a:p>
          <a:p>
            <a:pPr>
              <a:lnSpc>
                <a:spcPct val="80000"/>
              </a:lnSpc>
              <a:defRPr sz="1400"/>
            </a:pPr>
            <a:endParaRPr lang="nl-NL" sz="1050" dirty="0"/>
          </a:p>
          <a:p>
            <a:pPr>
              <a:lnSpc>
                <a:spcPct val="80000"/>
              </a:lnSpc>
              <a:defRPr sz="1100"/>
            </a:pPr>
            <a:r>
              <a:rPr lang="nl-NL" dirty="0"/>
              <a:t>Waarom die vragen :</a:t>
            </a:r>
            <a:endParaRPr lang="nl-NL" sz="1050" dirty="0"/>
          </a:p>
          <a:p>
            <a:pPr marL="228600" indent="-228600">
              <a:lnSpc>
                <a:spcPct val="80000"/>
              </a:lnSpc>
              <a:buSzPct val="100000"/>
              <a:buAutoNum type="arabicPeriod"/>
              <a:defRPr sz="1100"/>
            </a:pPr>
            <a:r>
              <a:rPr lang="nl-NL" dirty="0"/>
              <a:t>Er is een wettelijk kader waarbinnen VLAIO subsidies voor innovatie mag geven.  ‘</a:t>
            </a:r>
            <a:r>
              <a:rPr lang="nl-NL" b="1" dirty="0"/>
              <a:t>Subsidieerbare innovatie</a:t>
            </a:r>
            <a:r>
              <a:rPr lang="nl-NL" dirty="0"/>
              <a:t>’ is hierin uitgebreid gedefinieerd om concurrentievervalsing tussen (en binnen) Europese lidstaten te vermijden.  In de evaluatiecriteria wordt dit vertaald naar de praktijk.</a:t>
            </a:r>
            <a:endParaRPr lang="nl-NL" sz="1050" dirty="0"/>
          </a:p>
          <a:p>
            <a:pPr marL="228600" indent="-228600">
              <a:lnSpc>
                <a:spcPct val="80000"/>
              </a:lnSpc>
              <a:buSzPct val="100000"/>
              <a:buAutoNum type="arabicPeriod"/>
              <a:defRPr sz="1100"/>
            </a:pPr>
            <a:r>
              <a:rPr lang="nl-NL" dirty="0"/>
              <a:t>VLAIO investeert belastinggeld, de </a:t>
            </a:r>
            <a:r>
              <a:rPr lang="nl-NL" b="1" dirty="0"/>
              <a:t>maatschappij</a:t>
            </a:r>
            <a:r>
              <a:rPr lang="nl-NL" dirty="0"/>
              <a:t> wil hier </a:t>
            </a:r>
            <a:r>
              <a:rPr lang="nl-NL" b="1" dirty="0"/>
              <a:t>return</a:t>
            </a:r>
            <a:r>
              <a:rPr lang="nl-NL" dirty="0"/>
              <a:t> van zien.  We delen in het risico dat je als bedrijf neemt, maar we willen een realistisch voorstel zien (geen de facto onhaalbare projecten) en een aanpak zien die de uitdagingen op een goede manier aanpakt en die vertrouwen geeft.</a:t>
            </a:r>
            <a:endParaRPr lang="nl-NL" sz="1600" dirty="0"/>
          </a:p>
          <a:p>
            <a:pPr marL="228600" indent="-228600">
              <a:lnSpc>
                <a:spcPct val="80000"/>
              </a:lnSpc>
              <a:buSzPct val="100000"/>
              <a:buAutoNum type="arabicPeriod"/>
              <a:defRPr sz="1100"/>
            </a:pPr>
            <a:r>
              <a:rPr lang="nl-NL" dirty="0"/>
              <a:t>Subsidies zijn er om de drempel om te innoveren te helpen overwinnen (</a:t>
            </a:r>
            <a:r>
              <a:rPr lang="nl-NL" dirty="0" err="1"/>
              <a:t>cfr</a:t>
            </a:r>
            <a:r>
              <a:rPr lang="nl-NL" dirty="0"/>
              <a:t> slide1).  Een subsidie aanvragen voor een ontwikkelingsproject is alleen zinvol vanaf een kost voor je bedrijf van ca 50.000 euro.  De inspanning die je moet doen, moet in verhouding staan tot de omvang van je project (BALANS).  Een aanvraag indienen is vrij eenvoudig, maar vraagt toch wel een zekere tijdsinvestering (</a:t>
            </a:r>
            <a:r>
              <a:rPr lang="nl-NL" u="sng" dirty="0"/>
              <a:t>ook van onze zijde trouwens</a:t>
            </a:r>
            <a:r>
              <a:rPr lang="nl-NL" dirty="0"/>
              <a:t>).  Voor kleinere </a:t>
            </a:r>
            <a:r>
              <a:rPr lang="nl-NL" dirty="0">
                <a:solidFill>
                  <a:srgbClr val="061018"/>
                </a:solidFill>
              </a:rPr>
              <a:t>innovatietrajecten </a:t>
            </a:r>
            <a:r>
              <a:rPr lang="nl-NL" dirty="0"/>
              <a:t>in uw bedrijf zijn er mogelijks andere oplossingen die efficiënter zijn.  Misschien een groeisubsidie, of de kmo-portefeuille…</a:t>
            </a:r>
            <a:endParaRPr lang="nl-NL" sz="1050" dirty="0"/>
          </a:p>
          <a:p>
            <a:endParaRPr lang="nl-BE" dirty="0"/>
          </a:p>
        </p:txBody>
      </p:sp>
    </p:spTree>
    <p:extLst>
      <p:ext uri="{BB962C8B-B14F-4D97-AF65-F5344CB8AC3E}">
        <p14:creationId xmlns:p14="http://schemas.microsoft.com/office/powerpoint/2010/main" val="785705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92562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dirty="0">
              <a:highlight>
                <a:srgbClr val="FFFF00"/>
              </a:highlight>
            </a:endParaRPr>
          </a:p>
        </p:txBody>
      </p:sp>
    </p:spTree>
    <p:extLst>
      <p:ext uri="{BB962C8B-B14F-4D97-AF65-F5344CB8AC3E}">
        <p14:creationId xmlns:p14="http://schemas.microsoft.com/office/powerpoint/2010/main" val="17680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dia-afbeelding 1">
            <a:extLst>
              <a:ext uri="{FF2B5EF4-FFF2-40B4-BE49-F238E27FC236}">
                <a16:creationId xmlns:a16="http://schemas.microsoft.com/office/drawing/2014/main" id="{71C0154E-C778-44F9-B7A9-961A83E1D3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Tijdelijke aanduiding voor notities 2">
            <a:extLst>
              <a:ext uri="{FF2B5EF4-FFF2-40B4-BE49-F238E27FC236}">
                <a16:creationId xmlns:a16="http://schemas.microsoft.com/office/drawing/2014/main" id="{E33373FC-8CC8-42A5-A388-0B8684D841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dirty="0"/>
              <a:t>* </a:t>
            </a:r>
            <a:r>
              <a:rPr lang="nl-BE" altLang="nl-BE" dirty="0" err="1"/>
              <a:t>Wrap</a:t>
            </a:r>
            <a:r>
              <a:rPr lang="nl-BE" altLang="nl-BE"/>
              <a:t> up</a:t>
            </a:r>
            <a:endParaRPr lang="nl-BE" altLang="nl-BE" dirty="0"/>
          </a:p>
          <a:p>
            <a:endParaRPr lang="nl-BE" altLang="nl-BE" dirty="0"/>
          </a:p>
        </p:txBody>
      </p:sp>
      <p:sp>
        <p:nvSpPr>
          <p:cNvPr id="71684" name="Tijdelijke aanduiding voor dianummer 3">
            <a:extLst>
              <a:ext uri="{FF2B5EF4-FFF2-40B4-BE49-F238E27FC236}">
                <a16:creationId xmlns:a16="http://schemas.microsoft.com/office/drawing/2014/main" id="{185C1A7C-63C2-4778-80E0-423DD24A0C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16575" indent="-275606">
              <a:defRPr>
                <a:solidFill>
                  <a:schemeClr val="tx1"/>
                </a:solidFill>
                <a:latin typeface="Arial" panose="020B0604020202020204" pitchFamily="34" charset="0"/>
                <a:cs typeface="Arial" panose="020B0604020202020204" pitchFamily="34" charset="0"/>
              </a:defRPr>
            </a:lvl2pPr>
            <a:lvl3pPr marL="1102424" indent="-220485">
              <a:defRPr>
                <a:solidFill>
                  <a:schemeClr val="tx1"/>
                </a:solidFill>
                <a:latin typeface="Arial" panose="020B0604020202020204" pitchFamily="34" charset="0"/>
                <a:cs typeface="Arial" panose="020B0604020202020204" pitchFamily="34" charset="0"/>
              </a:defRPr>
            </a:lvl3pPr>
            <a:lvl4pPr marL="1543393" indent="-220485">
              <a:defRPr>
                <a:solidFill>
                  <a:schemeClr val="tx1"/>
                </a:solidFill>
                <a:latin typeface="Arial" panose="020B0604020202020204" pitchFamily="34" charset="0"/>
                <a:cs typeface="Arial" panose="020B0604020202020204" pitchFamily="34" charset="0"/>
              </a:defRPr>
            </a:lvl4pPr>
            <a:lvl5pPr marL="1984362" indent="-220485">
              <a:defRPr>
                <a:solidFill>
                  <a:schemeClr val="tx1"/>
                </a:solidFill>
                <a:latin typeface="Arial" panose="020B0604020202020204" pitchFamily="34" charset="0"/>
                <a:cs typeface="Arial" panose="020B0604020202020204" pitchFamily="34" charset="0"/>
              </a:defRPr>
            </a:lvl5pPr>
            <a:lvl6pPr marL="2425332" indent="-22048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6301" indent="-22048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7271" indent="-22048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8240" indent="-22048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auto" latinLnBrk="0" hangingPunct="0">
              <a:lnSpc>
                <a:spcPct val="100000"/>
              </a:lnSpc>
              <a:spcBef>
                <a:spcPts val="0"/>
              </a:spcBef>
              <a:spcAft>
                <a:spcPts val="0"/>
              </a:spcAft>
              <a:buClrTx/>
              <a:buSzTx/>
              <a:buFontTx/>
              <a:buNone/>
              <a:tabLst/>
              <a:defRPr/>
            </a:pPr>
            <a:fld id="{DFE27B65-C672-45A6-AA8A-A5BD9CA27AB3}" type="slidenum">
              <a:rPr kumimoji="0" lang="nl-BE" altLang="nl-BE" sz="13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Calibri"/>
              </a:rPr>
              <a:pPr marL="0" marR="0" lvl="0" indent="0" algn="l" defTabSz="685800" rtl="0" eaLnBrk="1" fontAlgn="auto" latinLnBrk="0" hangingPunct="0">
                <a:lnSpc>
                  <a:spcPct val="100000"/>
                </a:lnSpc>
                <a:spcBef>
                  <a:spcPts val="0"/>
                </a:spcBef>
                <a:spcAft>
                  <a:spcPts val="0"/>
                </a:spcAft>
                <a:buClrTx/>
                <a:buSzTx/>
                <a:buFontTx/>
                <a:buNone/>
                <a:tabLst/>
                <a:defRPr/>
              </a:pPr>
              <a:t>10</a:t>
            </a:fld>
            <a:endParaRPr kumimoji="0" lang="nl-BE" altLang="nl-BE" sz="13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Calibri"/>
            </a:endParaRPr>
          </a:p>
        </p:txBody>
      </p:sp>
    </p:spTree>
    <p:extLst>
      <p:ext uri="{BB962C8B-B14F-4D97-AF65-F5344CB8AC3E}">
        <p14:creationId xmlns:p14="http://schemas.microsoft.com/office/powerpoint/2010/main" val="1362104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BB599E9F-ECF4-4F72-A594-FD8064F41AAC}"/>
              </a:ext>
            </a:extLst>
          </p:cNvPr>
          <p:cNvSpPr>
            <a:spLocks noGrp="1"/>
          </p:cNvSpPr>
          <p:nvPr>
            <p:ph type="body" idx="1"/>
          </p:nvPr>
        </p:nvSpPr>
        <p:spPr/>
        <p:txBody>
          <a:bodyPr/>
          <a:lstStyle/>
          <a:p>
            <a:endParaRPr lang="nl-B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_3/4 Groen">
    <p:spTree>
      <p:nvGrpSpPr>
        <p:cNvPr id="1" name=""/>
        <p:cNvGrpSpPr/>
        <p:nvPr/>
      </p:nvGrpSpPr>
      <p:grpSpPr>
        <a:xfrm>
          <a:off x="0" y="0"/>
          <a:ext cx="0" cy="0"/>
          <a:chOff x="0" y="0"/>
          <a:chExt cx="0" cy="0"/>
        </a:xfrm>
      </p:grpSpPr>
      <p:sp>
        <p:nvSpPr>
          <p:cNvPr id="14" name="Rechthoek 1"/>
          <p:cNvSpPr/>
          <p:nvPr/>
        </p:nvSpPr>
        <p:spPr>
          <a:xfrm>
            <a:off x="0" y="0"/>
            <a:ext cx="12192000" cy="6858000"/>
          </a:xfrm>
          <a:prstGeom prst="rect">
            <a:avLst/>
          </a:prstGeom>
          <a:solidFill>
            <a:srgbClr val="FFFFFF"/>
          </a:solidFill>
          <a:ln w="12700">
            <a:miter lim="400000"/>
          </a:ln>
        </p:spPr>
        <p:txBody>
          <a:bodyPr lIns="60959" rIns="60959" anchor="ctr"/>
          <a:lstStyle/>
          <a:p>
            <a:pPr algn="ctr">
              <a:defRPr>
                <a:solidFill>
                  <a:srgbClr val="FFFFFF"/>
                </a:solidFill>
              </a:defRPr>
            </a:pPr>
            <a:endParaRPr sz="2400"/>
          </a:p>
        </p:txBody>
      </p:sp>
      <p:pic>
        <p:nvPicPr>
          <p:cNvPr id="15" name="Afbeelding 4" descr="Afbeelding 4"/>
          <p:cNvPicPr>
            <a:picLocks noChangeAspect="1"/>
          </p:cNvPicPr>
          <p:nvPr/>
        </p:nvPicPr>
        <p:blipFill>
          <a:blip r:embed="rId2">
            <a:extLst/>
          </a:blip>
          <a:stretch>
            <a:fillRect/>
          </a:stretch>
        </p:blipFill>
        <p:spPr>
          <a:xfrm>
            <a:off x="0" y="0"/>
            <a:ext cx="11543819" cy="6858000"/>
          </a:xfrm>
          <a:prstGeom prst="rect">
            <a:avLst/>
          </a:prstGeom>
          <a:ln w="12700">
            <a:miter lim="400000"/>
          </a:ln>
        </p:spPr>
      </p:pic>
      <p:sp>
        <p:nvSpPr>
          <p:cNvPr id="16" name="Title Text"/>
          <p:cNvSpPr txBox="1">
            <a:spLocks noGrp="1"/>
          </p:cNvSpPr>
          <p:nvPr>
            <p:ph type="title"/>
          </p:nvPr>
        </p:nvSpPr>
        <p:spPr>
          <a:xfrm>
            <a:off x="761222" y="1537017"/>
            <a:ext cx="7093777" cy="2387601"/>
          </a:xfrm>
          <a:prstGeom prst="rect">
            <a:avLst/>
          </a:prstGeom>
        </p:spPr>
        <p:txBody>
          <a:bodyPr anchor="b">
            <a:normAutofit/>
          </a:bodyPr>
          <a:lstStyle>
            <a:lvl1pPr marL="0" indent="0">
              <a:lnSpc>
                <a:spcPct val="100000"/>
              </a:lnSpc>
              <a:defRPr sz="4267">
                <a:solidFill>
                  <a:srgbClr val="FFFFFF"/>
                </a:solidFill>
              </a:defRPr>
            </a:lvl1pPr>
          </a:lstStyle>
          <a:p>
            <a:r>
              <a:rPr dirty="0"/>
              <a:t>Title Text</a:t>
            </a:r>
          </a:p>
        </p:txBody>
      </p:sp>
      <p:sp>
        <p:nvSpPr>
          <p:cNvPr id="17" name="Body Level One…"/>
          <p:cNvSpPr txBox="1">
            <a:spLocks noGrp="1"/>
          </p:cNvSpPr>
          <p:nvPr>
            <p:ph type="body" sz="quarter" idx="1"/>
          </p:nvPr>
        </p:nvSpPr>
        <p:spPr>
          <a:xfrm>
            <a:off x="761222" y="4113422"/>
            <a:ext cx="7093777" cy="960001"/>
          </a:xfrm>
          <a:prstGeom prst="rect">
            <a:avLst/>
          </a:prstGeom>
        </p:spPr>
        <p:txBody>
          <a:bodyPr/>
          <a:lstStyle>
            <a:lvl1pPr marL="0" indent="0">
              <a:buSzTx/>
              <a:buFontTx/>
              <a:buNone/>
              <a:defRPr sz="2133" b="1">
                <a:solidFill>
                  <a:srgbClr val="FFFFFF"/>
                </a:solidFill>
              </a:defRPr>
            </a:lvl1pPr>
            <a:lvl2pPr marL="0" indent="457189">
              <a:buSzTx/>
              <a:buFontTx/>
              <a:buNone/>
              <a:defRPr sz="1867" b="0">
                <a:solidFill>
                  <a:srgbClr val="FFFFFF"/>
                </a:solidFill>
              </a:defRPr>
            </a:lvl2pPr>
            <a:lvl3pPr marL="0" indent="914377">
              <a:buSzTx/>
              <a:buFontTx/>
              <a:buNone/>
              <a:defRPr sz="1867" b="0">
                <a:solidFill>
                  <a:srgbClr val="FFFFFF"/>
                </a:solidFill>
              </a:defRPr>
            </a:lvl3pPr>
            <a:lvl4pPr marL="0" indent="1371566">
              <a:buSzTx/>
              <a:buFontTx/>
              <a:buNone/>
              <a:defRPr sz="1867" b="0">
                <a:solidFill>
                  <a:srgbClr val="FFFFFF"/>
                </a:solidFill>
              </a:defRPr>
            </a:lvl4pPr>
            <a:lvl5pPr marL="0" indent="1828754">
              <a:buSzTx/>
              <a:buFontTx/>
              <a:buNone/>
              <a:defRPr sz="1867" b="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18" name="Afbeelding 9" descr="Afbeelding 9"/>
          <p:cNvPicPr>
            <a:picLocks noChangeAspect="1"/>
          </p:cNvPicPr>
          <p:nvPr/>
        </p:nvPicPr>
        <p:blipFill>
          <a:blip r:embed="rId3">
            <a:extLst/>
          </a:blip>
          <a:stretch>
            <a:fillRect/>
          </a:stretch>
        </p:blipFill>
        <p:spPr>
          <a:xfrm>
            <a:off x="761221" y="5787340"/>
            <a:ext cx="3985227" cy="606448"/>
          </a:xfrm>
          <a:prstGeom prst="rect">
            <a:avLst/>
          </a:prstGeom>
          <a:ln w="12700">
            <a:miter lim="400000"/>
          </a:ln>
        </p:spPr>
      </p:pic>
      <p:grpSp>
        <p:nvGrpSpPr>
          <p:cNvPr id="21" name="Tijdelijke aanduiding voor tekst 4"/>
          <p:cNvGrpSpPr/>
          <p:nvPr/>
        </p:nvGrpSpPr>
        <p:grpSpPr>
          <a:xfrm>
            <a:off x="8913238" y="1012297"/>
            <a:ext cx="3278765" cy="1240911"/>
            <a:chOff x="-1" y="0"/>
            <a:chExt cx="2459073" cy="930681"/>
          </a:xfrm>
        </p:grpSpPr>
        <p:sp>
          <p:nvSpPr>
            <p:cNvPr id="19" name="Rectangle"/>
            <p:cNvSpPr/>
            <p:nvPr/>
          </p:nvSpPr>
          <p:spPr>
            <a:xfrm>
              <a:off x="-1" y="0"/>
              <a:ext cx="2459073" cy="930681"/>
            </a:xfrm>
            <a:prstGeom prst="rect">
              <a:avLst/>
            </a:prstGeom>
            <a:blipFill rotWithShape="1">
              <a:blip r:embed="rId4"/>
              <a:srcRect/>
              <a:stretch>
                <a:fillRect/>
              </a:stretch>
            </a:blipFill>
            <a:ln w="12700" cap="flat">
              <a:noFill/>
              <a:miter lim="400000"/>
            </a:ln>
            <a:effectLst/>
          </p:spPr>
          <p:txBody>
            <a:bodyPr wrap="square" lIns="45719" tIns="45719" rIns="45719" bIns="45719" numCol="1" anchor="t">
              <a:noAutofit/>
            </a:bodyPr>
            <a:lstStyle/>
            <a:p>
              <a:pPr>
                <a:lnSpc>
                  <a:spcPct val="90000"/>
                </a:lnSpc>
                <a:spcBef>
                  <a:spcPts val="933"/>
                </a:spcBef>
                <a:defRPr sz="1600">
                  <a:solidFill>
                    <a:srgbClr val="000000"/>
                  </a:solidFill>
                </a:defRPr>
              </a:pPr>
              <a:endParaRPr sz="2133"/>
            </a:p>
          </p:txBody>
        </p:sp>
        <p:sp>
          <p:nvSpPr>
            <p:cNvPr id="20" name="Text"/>
            <p:cNvSpPr txBox="1"/>
            <p:nvPr/>
          </p:nvSpPr>
          <p:spPr>
            <a:xfrm>
              <a:off x="-1" y="0"/>
              <a:ext cx="2459073" cy="2907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nSpc>
                  <a:spcPct val="90000"/>
                </a:lnSpc>
                <a:spcBef>
                  <a:spcPts val="700"/>
                </a:spcBef>
                <a:defRPr sz="1600">
                  <a:solidFill>
                    <a:srgbClr val="000000"/>
                  </a:solidFill>
                </a:defRPr>
              </a:lvl1pPr>
            </a:lstStyle>
            <a:p>
              <a:r>
                <a:rPr sz="2133"/>
                <a:t> </a:t>
              </a:r>
            </a:p>
          </p:txBody>
        </p:sp>
      </p:grpSp>
    </p:spTree>
    <p:extLst>
      <p:ext uri="{BB962C8B-B14F-4D97-AF65-F5344CB8AC3E}">
        <p14:creationId xmlns:p14="http://schemas.microsoft.com/office/powerpoint/2010/main" val="333563318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eldia_Wit">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80000" y="1135761"/>
            <a:ext cx="9655992" cy="2387601"/>
          </a:xfrm>
          <a:prstGeom prst="rect">
            <a:avLst/>
          </a:prstGeom>
        </p:spPr>
        <p:txBody>
          <a:bodyPr anchor="b"/>
          <a:lstStyle>
            <a:lvl1pPr marL="287991" indent="-287991"/>
          </a:lstStyle>
          <a:p>
            <a:r>
              <a:rPr dirty="0"/>
              <a:t>Title Text</a:t>
            </a:r>
          </a:p>
        </p:txBody>
      </p:sp>
      <p:sp>
        <p:nvSpPr>
          <p:cNvPr id="30" name="Body Level One…"/>
          <p:cNvSpPr txBox="1">
            <a:spLocks noGrp="1"/>
          </p:cNvSpPr>
          <p:nvPr>
            <p:ph type="body" sz="quarter" idx="1"/>
          </p:nvPr>
        </p:nvSpPr>
        <p:spPr>
          <a:xfrm>
            <a:off x="480000" y="3773896"/>
            <a:ext cx="7927507" cy="960000"/>
          </a:xfrm>
          <a:prstGeom prst="rect">
            <a:avLst/>
          </a:prstGeom>
        </p:spPr>
        <p:txBody>
          <a:bodyPr/>
          <a:lstStyle>
            <a:lvl1pPr marL="0" indent="0">
              <a:buSzTx/>
              <a:buFontTx/>
              <a:buNone/>
              <a:defRPr sz="2667" b="1">
                <a:solidFill>
                  <a:srgbClr val="009B48"/>
                </a:solidFill>
              </a:defRPr>
            </a:lvl1pPr>
            <a:lvl2pPr marL="0" indent="457189">
              <a:buSzTx/>
              <a:buFontTx/>
              <a:buNone/>
              <a:defRPr sz="2400" b="0">
                <a:solidFill>
                  <a:srgbClr val="009B48"/>
                </a:solidFill>
              </a:defRPr>
            </a:lvl2pPr>
            <a:lvl3pPr marL="0" indent="914377">
              <a:buSzTx/>
              <a:buFontTx/>
              <a:buNone/>
              <a:defRPr b="0">
                <a:solidFill>
                  <a:srgbClr val="009B48"/>
                </a:solidFill>
              </a:defRPr>
            </a:lvl3pPr>
            <a:lvl4pPr marL="0" indent="1371566">
              <a:buSzTx/>
              <a:buFontTx/>
              <a:buNone/>
              <a:defRPr sz="1867" b="0">
                <a:solidFill>
                  <a:srgbClr val="009B48"/>
                </a:solidFill>
              </a:defRPr>
            </a:lvl4pPr>
            <a:lvl5pPr marL="0" indent="1828754">
              <a:buSzTx/>
              <a:buFontTx/>
              <a:buNone/>
              <a:defRPr sz="1600" b="0">
                <a:solidFill>
                  <a:srgbClr val="009B48"/>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53166963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ekst links, Afbeelding rechts">
    <p:spTree>
      <p:nvGrpSpPr>
        <p:cNvPr id="1" name=""/>
        <p:cNvGrpSpPr/>
        <p:nvPr/>
      </p:nvGrpSpPr>
      <p:grpSpPr>
        <a:xfrm>
          <a:off x="0" y="0"/>
          <a:ext cx="0" cy="0"/>
          <a:chOff x="0" y="0"/>
          <a:chExt cx="0" cy="0"/>
        </a:xfrm>
      </p:grpSpPr>
      <p:sp>
        <p:nvSpPr>
          <p:cNvPr id="48" name="Tijdelijke aanduiding voor afbeelding 8"/>
          <p:cNvSpPr>
            <a:spLocks noGrp="1"/>
          </p:cNvSpPr>
          <p:nvPr>
            <p:ph type="pic" sz="half" idx="13"/>
          </p:nvPr>
        </p:nvSpPr>
        <p:spPr>
          <a:xfrm>
            <a:off x="6481234" y="1576704"/>
            <a:ext cx="4942417" cy="4203912"/>
          </a:xfrm>
          <a:prstGeom prst="rect">
            <a:avLst/>
          </a:prstGeom>
        </p:spPr>
        <p:txBody>
          <a:bodyPr lIns="91439" tIns="45719" rIns="91439" bIns="45719">
            <a:noAutofit/>
          </a:bodyPr>
          <a:lstStyle/>
          <a:p>
            <a:endParaRPr/>
          </a:p>
        </p:txBody>
      </p:sp>
      <p:sp>
        <p:nvSpPr>
          <p:cNvPr id="49" name="Body Level One…"/>
          <p:cNvSpPr txBox="1">
            <a:spLocks noGrp="1"/>
          </p:cNvSpPr>
          <p:nvPr>
            <p:ph type="body" sz="half" idx="1"/>
          </p:nvPr>
        </p:nvSpPr>
        <p:spPr>
          <a:xfrm>
            <a:off x="480001" y="1680001"/>
            <a:ext cx="5363668" cy="4203911"/>
          </a:xfrm>
          <a:prstGeom prst="rect">
            <a:avLst/>
          </a:prstGeom>
        </p:spPr>
        <p:txBody>
          <a:bodyPr/>
          <a:lstStyle>
            <a:lvl1pPr>
              <a:defRPr sz="2667" b="0">
                <a:solidFill>
                  <a:schemeClr val="tx2"/>
                </a:solidFill>
              </a:defRPr>
            </a:lvl1pPr>
            <a:lvl2pPr>
              <a:defRPr sz="2400">
                <a:solidFill>
                  <a:schemeClr val="tx2"/>
                </a:solidFill>
              </a:defRPr>
            </a:lvl2pPr>
            <a:lvl3pPr>
              <a:defRPr sz="2133">
                <a:solidFill>
                  <a:schemeClr val="tx2"/>
                </a:solidFill>
              </a:defRPr>
            </a:lvl3pPr>
            <a:lvl4pPr>
              <a:defRPr sz="1867">
                <a:solidFill>
                  <a:schemeClr val="tx2"/>
                </a:solidFill>
              </a:defRPr>
            </a:lvl4pPr>
            <a:lvl5pPr>
              <a:defRPr sz="1600">
                <a:solidFill>
                  <a:schemeClr val="tx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0" name="Title Text"/>
          <p:cNvSpPr txBox="1">
            <a:spLocks noGrp="1"/>
          </p:cNvSpPr>
          <p:nvPr>
            <p:ph type="title" hasCustomPrompt="1"/>
          </p:nvPr>
        </p:nvSpPr>
        <p:spPr>
          <a:xfrm>
            <a:off x="480000" y="480000"/>
            <a:ext cx="10943651" cy="983040"/>
          </a:xfrm>
          <a:prstGeom prst="rect">
            <a:avLst/>
          </a:prstGeom>
        </p:spPr>
        <p:txBody>
          <a:bodyPr anchor="t"/>
          <a:lstStyle/>
          <a:p>
            <a:r>
              <a:t>Title Text</a:t>
            </a:r>
          </a:p>
        </p:txBody>
      </p:sp>
    </p:spTree>
    <p:extLst>
      <p:ext uri="{BB962C8B-B14F-4D97-AF65-F5344CB8AC3E}">
        <p14:creationId xmlns:p14="http://schemas.microsoft.com/office/powerpoint/2010/main" val="246380716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 tekst">
    <p:spTree>
      <p:nvGrpSpPr>
        <p:cNvPr id="1" name=""/>
        <p:cNvGrpSpPr/>
        <p:nvPr/>
      </p:nvGrpSpPr>
      <p:grpSpPr>
        <a:xfrm>
          <a:off x="0" y="0"/>
          <a:ext cx="0" cy="0"/>
          <a:chOff x="0" y="0"/>
          <a:chExt cx="0" cy="0"/>
        </a:xfrm>
      </p:grpSpPr>
      <p:sp>
        <p:nvSpPr>
          <p:cNvPr id="58" name="Body Level One…"/>
          <p:cNvSpPr txBox="1">
            <a:spLocks noGrp="1"/>
          </p:cNvSpPr>
          <p:nvPr>
            <p:ph type="body" idx="1"/>
          </p:nvPr>
        </p:nvSpPr>
        <p:spPr>
          <a:xfrm>
            <a:off x="480000" y="1680001"/>
            <a:ext cx="10660453" cy="4203911"/>
          </a:xfrm>
          <a:prstGeom prst="rect">
            <a:avLst/>
          </a:prstGeom>
        </p:spPr>
        <p:txBody>
          <a:bodyPr/>
          <a:lstStyle>
            <a:lvl1pPr>
              <a:defRPr sz="2667" b="0">
                <a:solidFill>
                  <a:schemeClr val="tx2"/>
                </a:solidFill>
              </a:defRPr>
            </a:lvl1pPr>
            <a:lvl2pPr>
              <a:defRPr sz="2400">
                <a:solidFill>
                  <a:schemeClr val="tx2"/>
                </a:solidFill>
              </a:defRPr>
            </a:lvl2pPr>
            <a:lvl3pPr>
              <a:defRPr>
                <a:solidFill>
                  <a:schemeClr val="tx2"/>
                </a:solidFill>
              </a:defRPr>
            </a:lvl3pPr>
            <a:lvl4pPr>
              <a:defRPr sz="1867">
                <a:solidFill>
                  <a:schemeClr val="tx2"/>
                </a:solidFill>
              </a:defRPr>
            </a:lvl4pPr>
            <a:lvl5pPr>
              <a:defRPr sz="1600">
                <a:solidFill>
                  <a:schemeClr val="tx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9" name="Title Text"/>
          <p:cNvSpPr txBox="1">
            <a:spLocks noGrp="1"/>
          </p:cNvSpPr>
          <p:nvPr>
            <p:ph type="title" hasCustomPrompt="1"/>
          </p:nvPr>
        </p:nvSpPr>
        <p:spPr>
          <a:xfrm>
            <a:off x="480000" y="480000"/>
            <a:ext cx="10660453" cy="720000"/>
          </a:xfrm>
          <a:prstGeom prst="rect">
            <a:avLst/>
          </a:prstGeom>
        </p:spPr>
        <p:txBody>
          <a:bodyPr anchor="t"/>
          <a:lstStyle/>
          <a:p>
            <a:r>
              <a:rPr dirty="0"/>
              <a:t>Title Text</a:t>
            </a:r>
          </a:p>
        </p:txBody>
      </p:sp>
    </p:spTree>
    <p:extLst>
      <p:ext uri="{BB962C8B-B14F-4D97-AF65-F5344CB8AC3E}">
        <p14:creationId xmlns:p14="http://schemas.microsoft.com/office/powerpoint/2010/main" val="414600024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p:spTree>
      <p:nvGrpSpPr>
        <p:cNvPr id="1" name=""/>
        <p:cNvGrpSpPr/>
        <p:nvPr/>
      </p:nvGrpSpPr>
      <p:grpSpPr>
        <a:xfrm>
          <a:off x="0" y="0"/>
          <a:ext cx="0" cy="0"/>
          <a:chOff x="0" y="0"/>
          <a:chExt cx="0" cy="0"/>
        </a:xfrm>
      </p:grpSpPr>
      <p:sp>
        <p:nvSpPr>
          <p:cNvPr id="67" name="Title Text"/>
          <p:cNvSpPr txBox="1">
            <a:spLocks noGrp="1"/>
          </p:cNvSpPr>
          <p:nvPr>
            <p:ph type="title" hasCustomPrompt="1"/>
          </p:nvPr>
        </p:nvSpPr>
        <p:spPr>
          <a:xfrm>
            <a:off x="479999" y="479999"/>
            <a:ext cx="11393948" cy="919431"/>
          </a:xfrm>
          <a:prstGeom prst="rect">
            <a:avLst/>
          </a:prstGeom>
        </p:spPr>
        <p:txBody>
          <a:bodyPr anchor="t"/>
          <a:lstStyle/>
          <a:p>
            <a:r>
              <a:rPr dirty="0"/>
              <a:t>Title Text</a:t>
            </a:r>
          </a:p>
        </p:txBody>
      </p:sp>
    </p:spTree>
    <p:extLst>
      <p:ext uri="{BB962C8B-B14F-4D97-AF65-F5344CB8AC3E}">
        <p14:creationId xmlns:p14="http://schemas.microsoft.com/office/powerpoint/2010/main" val="66980066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75" name="Rechthoek 2"/>
          <p:cNvSpPr/>
          <p:nvPr/>
        </p:nvSpPr>
        <p:spPr>
          <a:xfrm>
            <a:off x="0" y="0"/>
            <a:ext cx="12192000" cy="6858000"/>
          </a:xfrm>
          <a:prstGeom prst="rect">
            <a:avLst/>
          </a:prstGeom>
          <a:solidFill>
            <a:srgbClr val="002776"/>
          </a:solidFill>
          <a:ln w="12700">
            <a:miter lim="400000"/>
          </a:ln>
        </p:spPr>
        <p:txBody>
          <a:bodyPr lIns="60959" rIns="60959" anchor="ctr"/>
          <a:lstStyle/>
          <a:p>
            <a:pPr algn="ctr">
              <a:defRPr>
                <a:solidFill>
                  <a:srgbClr val="FFFFFF"/>
                </a:solidFill>
              </a:defRPr>
            </a:pPr>
            <a:endParaRPr sz="2400"/>
          </a:p>
        </p:txBody>
      </p:sp>
      <p:pic>
        <p:nvPicPr>
          <p:cNvPr id="77" name="Afbeelding 5" descr="Afbeelding 5"/>
          <p:cNvPicPr>
            <a:picLocks noChangeAspect="1"/>
          </p:cNvPicPr>
          <p:nvPr/>
        </p:nvPicPr>
        <p:blipFill>
          <a:blip r:embed="rId2">
            <a:extLst/>
          </a:blip>
          <a:stretch>
            <a:fillRect/>
          </a:stretch>
        </p:blipFill>
        <p:spPr>
          <a:xfrm>
            <a:off x="9469676" y="6350399"/>
            <a:ext cx="2678176" cy="407549"/>
          </a:xfrm>
          <a:prstGeom prst="rect">
            <a:avLst/>
          </a:prstGeom>
          <a:ln w="12700">
            <a:miter lim="400000"/>
          </a:ln>
        </p:spPr>
      </p:pic>
      <p:sp>
        <p:nvSpPr>
          <p:cNvPr id="3" name="Rechthoek 2">
            <a:extLst>
              <a:ext uri="{FF2B5EF4-FFF2-40B4-BE49-F238E27FC236}">
                <a16:creationId xmlns:a16="http://schemas.microsoft.com/office/drawing/2014/main" id="{88DA6626-4CFB-4DE3-B54D-42FF2962884D}"/>
              </a:ext>
            </a:extLst>
          </p:cNvPr>
          <p:cNvSpPr>
            <a:spLocks noChangeAspect="1"/>
          </p:cNvSpPr>
          <p:nvPr userDrawn="1"/>
        </p:nvSpPr>
        <p:spPr>
          <a:xfrm rot="2700000">
            <a:off x="4176000" y="3234107"/>
            <a:ext cx="3840000" cy="389785"/>
          </a:xfrm>
          <a:prstGeom prst="rect">
            <a:avLst/>
          </a:prstGeom>
          <a:noFill/>
          <a:ln w="28575"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endParaRPr kumimoji="0" lang="nl-BE" sz="1733" b="0" i="0" u="none" strike="noStrike" cap="none" spc="0" normalizeH="0" baseline="0">
              <a:ln>
                <a:noFill/>
              </a:ln>
              <a:solidFill>
                <a:srgbClr val="009B48"/>
              </a:solidFill>
              <a:effectLst/>
              <a:uFillTx/>
              <a:latin typeface="+mj-lt"/>
              <a:ea typeface="+mj-ea"/>
              <a:cs typeface="+mj-cs"/>
              <a:sym typeface="Calibri"/>
            </a:endParaRPr>
          </a:p>
        </p:txBody>
      </p:sp>
      <p:sp>
        <p:nvSpPr>
          <p:cNvPr id="9" name="Body Level One…">
            <a:extLst>
              <a:ext uri="{FF2B5EF4-FFF2-40B4-BE49-F238E27FC236}">
                <a16:creationId xmlns:a16="http://schemas.microsoft.com/office/drawing/2014/main" id="{5BCAF8E8-558A-4327-A4CE-520DFD8140CA}"/>
              </a:ext>
            </a:extLst>
          </p:cNvPr>
          <p:cNvSpPr txBox="1">
            <a:spLocks noGrp="1"/>
          </p:cNvSpPr>
          <p:nvPr>
            <p:ph type="body" idx="1" hasCustomPrompt="1"/>
          </p:nvPr>
        </p:nvSpPr>
        <p:spPr>
          <a:xfrm>
            <a:off x="4454076" y="3185686"/>
            <a:ext cx="3283848" cy="486628"/>
          </a:xfrm>
          <a:prstGeom prst="rect">
            <a:avLst/>
          </a:prstGeom>
        </p:spPr>
        <p:txBody>
          <a:bodyPr/>
          <a:lstStyle>
            <a:lvl1pPr marL="0" indent="0" algn="ctr">
              <a:buSzTx/>
              <a:buFontTx/>
              <a:buNone/>
              <a:defRPr sz="3333" b="1" cap="all">
                <a:solidFill>
                  <a:srgbClr val="FFFFFF"/>
                </a:solidFill>
                <a:latin typeface="+mj-lt"/>
              </a:defRPr>
            </a:lvl1pPr>
            <a:lvl2pPr marL="614983" indent="-374989">
              <a:buFontTx/>
              <a:defRPr sz="3333" b="1" cap="all">
                <a:solidFill>
                  <a:srgbClr val="FFFFFF"/>
                </a:solidFill>
              </a:defRPr>
            </a:lvl2pPr>
            <a:lvl3pPr marL="908548" indent="-428560">
              <a:buFontTx/>
              <a:defRPr sz="3333" b="1" cap="all">
                <a:solidFill>
                  <a:srgbClr val="FFFFFF"/>
                </a:solidFill>
              </a:defRPr>
            </a:lvl3pPr>
            <a:lvl4pPr marL="1181508" indent="-461526">
              <a:buFontTx/>
              <a:defRPr sz="3333" b="1" cap="all">
                <a:solidFill>
                  <a:srgbClr val="FFFFFF"/>
                </a:solidFill>
              </a:defRPr>
            </a:lvl4pPr>
            <a:lvl5pPr marL="1421502" indent="-461526">
              <a:buFontTx/>
              <a:defRPr sz="3333" b="1" cap="all">
                <a:solidFill>
                  <a:srgbClr val="FFFFFF"/>
                </a:solidFill>
              </a:defRPr>
            </a:lvl5pPr>
          </a:lstStyle>
          <a:p>
            <a:r>
              <a:rPr dirty="0"/>
              <a:t>Body Level One</a:t>
            </a:r>
          </a:p>
        </p:txBody>
      </p:sp>
    </p:spTree>
    <p:extLst>
      <p:ext uri="{BB962C8B-B14F-4D97-AF65-F5344CB8AC3E}">
        <p14:creationId xmlns:p14="http://schemas.microsoft.com/office/powerpoint/2010/main" val="27910240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Aangepaste indeling">
    <p:spTree>
      <p:nvGrpSpPr>
        <p:cNvPr id="1" name=""/>
        <p:cNvGrpSpPr/>
        <p:nvPr/>
      </p:nvGrpSpPr>
      <p:grpSpPr>
        <a:xfrm>
          <a:off x="0" y="0"/>
          <a:ext cx="0" cy="0"/>
          <a:chOff x="0" y="0"/>
          <a:chExt cx="0" cy="0"/>
        </a:xfrm>
      </p:grpSpPr>
      <p:sp>
        <p:nvSpPr>
          <p:cNvPr id="85" name="Rechthoek 2"/>
          <p:cNvSpPr/>
          <p:nvPr/>
        </p:nvSpPr>
        <p:spPr>
          <a:xfrm>
            <a:off x="0" y="0"/>
            <a:ext cx="12192000" cy="6858000"/>
          </a:xfrm>
          <a:prstGeom prst="rect">
            <a:avLst/>
          </a:prstGeom>
          <a:solidFill>
            <a:srgbClr val="002776"/>
          </a:solidFill>
          <a:ln w="12700">
            <a:miter lim="400000"/>
          </a:ln>
        </p:spPr>
        <p:txBody>
          <a:bodyPr lIns="60959" rIns="60959" anchor="ctr"/>
          <a:lstStyle/>
          <a:p>
            <a:pPr algn="ctr">
              <a:defRPr>
                <a:solidFill>
                  <a:srgbClr val="FFFFFF"/>
                </a:solidFill>
              </a:defRPr>
            </a:pPr>
            <a:endParaRPr sz="2400"/>
          </a:p>
        </p:txBody>
      </p:sp>
      <p:sp>
        <p:nvSpPr>
          <p:cNvPr id="86" name="Body Level One…"/>
          <p:cNvSpPr txBox="1">
            <a:spLocks noGrp="1"/>
          </p:cNvSpPr>
          <p:nvPr>
            <p:ph type="body" idx="1"/>
          </p:nvPr>
        </p:nvSpPr>
        <p:spPr>
          <a:xfrm>
            <a:off x="760800" y="1574401"/>
            <a:ext cx="10670400" cy="3820801"/>
          </a:xfrm>
          <a:prstGeom prst="rect">
            <a:avLst/>
          </a:prstGeom>
        </p:spPr>
        <p:txBody>
          <a:bodyPr/>
          <a:lstStyle>
            <a:lvl1pPr marL="0" indent="0">
              <a:buSzTx/>
              <a:buFontTx/>
              <a:buNone/>
              <a:defRPr sz="3333" b="1" cap="all">
                <a:solidFill>
                  <a:srgbClr val="FFFFFF"/>
                </a:solidFill>
              </a:defRPr>
            </a:lvl1pPr>
            <a:lvl2pPr marL="614983" indent="-374989">
              <a:buFontTx/>
              <a:defRPr sz="3333" b="0" cap="all">
                <a:solidFill>
                  <a:srgbClr val="FFFFFF"/>
                </a:solidFill>
              </a:defRPr>
            </a:lvl2pPr>
            <a:lvl3pPr marL="908548" indent="-428560">
              <a:buFontTx/>
              <a:defRPr sz="3333" b="0" cap="all">
                <a:solidFill>
                  <a:srgbClr val="FFFFFF"/>
                </a:solidFill>
              </a:defRPr>
            </a:lvl3pPr>
            <a:lvl4pPr marL="1181508" indent="-461526">
              <a:buFontTx/>
              <a:defRPr sz="3333" b="0" cap="all">
                <a:solidFill>
                  <a:srgbClr val="FFFFFF"/>
                </a:solidFill>
              </a:defRPr>
            </a:lvl4pPr>
            <a:lvl5pPr marL="1421502" indent="-461526">
              <a:buFontTx/>
              <a:defRPr sz="3333" b="0" cap="all">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87" name="Afbeelding 5" descr="Afbeelding 5"/>
          <p:cNvPicPr>
            <a:picLocks noChangeAspect="1"/>
          </p:cNvPicPr>
          <p:nvPr/>
        </p:nvPicPr>
        <p:blipFill>
          <a:blip r:embed="rId2">
            <a:extLst/>
          </a:blip>
          <a:stretch>
            <a:fillRect/>
          </a:stretch>
        </p:blipFill>
        <p:spPr>
          <a:xfrm>
            <a:off x="9469676" y="6350399"/>
            <a:ext cx="2678176" cy="407549"/>
          </a:xfrm>
          <a:prstGeom prst="rect">
            <a:avLst/>
          </a:prstGeom>
          <a:ln w="12700">
            <a:miter lim="400000"/>
          </a:ln>
        </p:spPr>
      </p:pic>
    </p:spTree>
    <p:extLst>
      <p:ext uri="{BB962C8B-B14F-4D97-AF65-F5344CB8AC3E}">
        <p14:creationId xmlns:p14="http://schemas.microsoft.com/office/powerpoint/2010/main" val="169366373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kstslide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1061433"/>
            <a:ext cx="9573979" cy="413959"/>
          </a:xfrm>
        </p:spPr>
        <p:txBody>
          <a:bodyPr>
            <a:spAutoFit/>
          </a:bodyPr>
          <a:lstStyle>
            <a:lvl1pPr algn="l">
              <a:lnSpc>
                <a:spcPct val="150000"/>
              </a:lnSpc>
              <a:defRPr sz="2000">
                <a:solidFill>
                  <a:srgbClr val="711371"/>
                </a:solidFill>
              </a:defRPr>
            </a:lvl1pPr>
          </a:lstStyle>
          <a:p>
            <a:r>
              <a:rPr lang="en-US" dirty="0" err="1"/>
              <a:t>Subtitel</a:t>
            </a:r>
            <a:endParaRPr lang="nl-BE" dirty="0"/>
          </a:p>
        </p:txBody>
      </p:sp>
      <p:sp>
        <p:nvSpPr>
          <p:cNvPr id="8" name="Text Placeholder 7"/>
          <p:cNvSpPr>
            <a:spLocks noGrp="1"/>
          </p:cNvSpPr>
          <p:nvPr>
            <p:ph type="body" sz="quarter" idx="11" hasCustomPrompt="1"/>
          </p:nvPr>
        </p:nvSpPr>
        <p:spPr>
          <a:xfrm>
            <a:off x="1295400" y="1700214"/>
            <a:ext cx="9601200" cy="4249738"/>
          </a:xfrm>
        </p:spPr>
        <p:txBody>
          <a:bodyPr lIns="0">
            <a:normAutofit/>
          </a:bodyPr>
          <a:lstStyle>
            <a:lvl1pPr marL="137160" indent="0">
              <a:lnSpc>
                <a:spcPct val="150000"/>
              </a:lnSpc>
              <a:buClr>
                <a:schemeClr val="tx1">
                  <a:lumMod val="50000"/>
                </a:schemeClr>
              </a:buClr>
              <a:buFont typeface="Verdana" pitchFamily="34" charset="0"/>
              <a:buNone/>
              <a:defRPr sz="1400" b="0" baseline="0">
                <a:solidFill>
                  <a:srgbClr val="7F7F7F"/>
                </a:solidFill>
                <a:latin typeface="+mn-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BE" dirty="0"/>
              <a:t>Tekst</a:t>
            </a:r>
          </a:p>
          <a:p>
            <a:pPr lvl="0"/>
            <a:endParaRPr lang="nl-BE" dirty="0"/>
          </a:p>
        </p:txBody>
      </p:sp>
    </p:spTree>
    <p:extLst>
      <p:ext uri="{BB962C8B-B14F-4D97-AF65-F5344CB8AC3E}">
        <p14:creationId xmlns:p14="http://schemas.microsoft.com/office/powerpoint/2010/main" val="87051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dia_Wit">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80000" y="1135761"/>
            <a:ext cx="9655992" cy="2387601"/>
          </a:xfrm>
          <a:prstGeom prst="rect">
            <a:avLst/>
          </a:prstGeom>
        </p:spPr>
        <p:txBody>
          <a:bodyPr anchor="b"/>
          <a:lstStyle>
            <a:lvl1pPr marL="287991" indent="-287991"/>
          </a:lstStyle>
          <a:p>
            <a:r>
              <a:rPr dirty="0"/>
              <a:t>Title Text</a:t>
            </a:r>
          </a:p>
        </p:txBody>
      </p:sp>
      <p:sp>
        <p:nvSpPr>
          <p:cNvPr id="30" name="Body Level One…"/>
          <p:cNvSpPr txBox="1">
            <a:spLocks noGrp="1"/>
          </p:cNvSpPr>
          <p:nvPr>
            <p:ph type="body" sz="quarter" idx="1"/>
          </p:nvPr>
        </p:nvSpPr>
        <p:spPr>
          <a:xfrm>
            <a:off x="480000" y="3773896"/>
            <a:ext cx="7927507" cy="960000"/>
          </a:xfrm>
          <a:prstGeom prst="rect">
            <a:avLst/>
          </a:prstGeom>
        </p:spPr>
        <p:txBody>
          <a:bodyPr/>
          <a:lstStyle>
            <a:lvl1pPr marL="0" indent="0">
              <a:buSzTx/>
              <a:buFontTx/>
              <a:buNone/>
              <a:defRPr sz="2667" b="1">
                <a:solidFill>
                  <a:srgbClr val="009B48"/>
                </a:solidFill>
              </a:defRPr>
            </a:lvl1pPr>
            <a:lvl2pPr marL="0" indent="457189">
              <a:buSzTx/>
              <a:buFontTx/>
              <a:buNone/>
              <a:defRPr sz="2400" b="0">
                <a:solidFill>
                  <a:srgbClr val="009B48"/>
                </a:solidFill>
              </a:defRPr>
            </a:lvl2pPr>
            <a:lvl3pPr marL="0" indent="914377">
              <a:buSzTx/>
              <a:buFontTx/>
              <a:buNone/>
              <a:defRPr b="0">
                <a:solidFill>
                  <a:srgbClr val="009B48"/>
                </a:solidFill>
              </a:defRPr>
            </a:lvl3pPr>
            <a:lvl4pPr marL="0" indent="1371566">
              <a:buSzTx/>
              <a:buFontTx/>
              <a:buNone/>
              <a:defRPr sz="1867" b="0">
                <a:solidFill>
                  <a:srgbClr val="009B48"/>
                </a:solidFill>
              </a:defRPr>
            </a:lvl4pPr>
            <a:lvl5pPr marL="0" indent="1828754">
              <a:buSzTx/>
              <a:buFontTx/>
              <a:buNone/>
              <a:defRPr sz="1600" b="0">
                <a:solidFill>
                  <a:srgbClr val="009B48"/>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6975621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fbeelding links, Tekst rechts">
    <p:spTree>
      <p:nvGrpSpPr>
        <p:cNvPr id="1" name=""/>
        <p:cNvGrpSpPr/>
        <p:nvPr/>
      </p:nvGrpSpPr>
      <p:grpSpPr>
        <a:xfrm>
          <a:off x="0" y="0"/>
          <a:ext cx="0" cy="0"/>
          <a:chOff x="0" y="0"/>
          <a:chExt cx="0" cy="0"/>
        </a:xfrm>
      </p:grpSpPr>
      <p:sp>
        <p:nvSpPr>
          <p:cNvPr id="38" name="Tijdelijke aanduiding voor afbeelding 8"/>
          <p:cNvSpPr>
            <a:spLocks noGrp="1"/>
          </p:cNvSpPr>
          <p:nvPr>
            <p:ph type="pic" sz="half" idx="13"/>
          </p:nvPr>
        </p:nvSpPr>
        <p:spPr>
          <a:xfrm>
            <a:off x="480001" y="1680001"/>
            <a:ext cx="4939201" cy="4203911"/>
          </a:xfrm>
          <a:prstGeom prst="rect">
            <a:avLst/>
          </a:prstGeom>
        </p:spPr>
        <p:txBody>
          <a:bodyPr lIns="91439" tIns="45719" rIns="91439" bIns="45719">
            <a:noAutofit/>
          </a:bodyPr>
          <a:lstStyle/>
          <a:p>
            <a:endParaRPr/>
          </a:p>
        </p:txBody>
      </p:sp>
      <p:sp>
        <p:nvSpPr>
          <p:cNvPr id="39" name="Body Level One…"/>
          <p:cNvSpPr txBox="1">
            <a:spLocks noGrp="1"/>
          </p:cNvSpPr>
          <p:nvPr>
            <p:ph type="body" sz="half" idx="1"/>
          </p:nvPr>
        </p:nvSpPr>
        <p:spPr>
          <a:xfrm>
            <a:off x="6000001" y="1680001"/>
            <a:ext cx="5420249" cy="4203911"/>
          </a:xfrm>
          <a:prstGeom prst="rect">
            <a:avLst/>
          </a:prstGeom>
        </p:spPr>
        <p:txBody>
          <a:bodyPr/>
          <a:lstStyle>
            <a:lvl1pPr>
              <a:buClr>
                <a:srgbClr val="2F2F2E"/>
              </a:buClr>
              <a:defRPr sz="2667" b="0">
                <a:solidFill>
                  <a:schemeClr val="tx2"/>
                </a:solidFill>
              </a:defRPr>
            </a:lvl1pPr>
            <a:lvl2pPr marL="509987" indent="-269993">
              <a:buClr>
                <a:srgbClr val="2F2F2E"/>
              </a:buClr>
              <a:defRPr sz="2400" b="0">
                <a:solidFill>
                  <a:schemeClr val="tx2"/>
                </a:solidFill>
              </a:defRPr>
            </a:lvl2pPr>
            <a:lvl3pPr marL="788551" indent="-308563">
              <a:buClr>
                <a:srgbClr val="2F2F2E"/>
              </a:buClr>
              <a:defRPr sz="2133" b="0">
                <a:solidFill>
                  <a:schemeClr val="tx2"/>
                </a:solidFill>
              </a:defRPr>
            </a:lvl3pPr>
            <a:lvl4pPr marL="1052280" indent="-332298">
              <a:buClr>
                <a:srgbClr val="2F2F2E"/>
              </a:buClr>
              <a:defRPr sz="1867" b="0">
                <a:solidFill>
                  <a:schemeClr val="tx2"/>
                </a:solidFill>
              </a:defRPr>
            </a:lvl4pPr>
            <a:lvl5pPr marL="1292274" indent="-332298">
              <a:buClr>
                <a:srgbClr val="2F2F2E"/>
              </a:buClr>
              <a:defRPr sz="1600" b="0">
                <a:solidFill>
                  <a:schemeClr val="tx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 name="Title Text"/>
          <p:cNvSpPr txBox="1">
            <a:spLocks noGrp="1"/>
          </p:cNvSpPr>
          <p:nvPr>
            <p:ph type="title" hasCustomPrompt="1"/>
          </p:nvPr>
        </p:nvSpPr>
        <p:spPr>
          <a:xfrm>
            <a:off x="480000" y="479999"/>
            <a:ext cx="10940249" cy="1004244"/>
          </a:xfrm>
          <a:prstGeom prst="rect">
            <a:avLst/>
          </a:prstGeom>
        </p:spPr>
        <p:txBody>
          <a:bodyPr anchor="t"/>
          <a:lstStyle/>
          <a:p>
            <a:r>
              <a:t>Title Text</a:t>
            </a:r>
          </a:p>
        </p:txBody>
      </p:sp>
    </p:spTree>
    <p:extLst>
      <p:ext uri="{BB962C8B-B14F-4D97-AF65-F5344CB8AC3E}">
        <p14:creationId xmlns:p14="http://schemas.microsoft.com/office/powerpoint/2010/main" val="149364708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 tekst">
    <p:spTree>
      <p:nvGrpSpPr>
        <p:cNvPr id="1" name=""/>
        <p:cNvGrpSpPr/>
        <p:nvPr/>
      </p:nvGrpSpPr>
      <p:grpSpPr>
        <a:xfrm>
          <a:off x="0" y="0"/>
          <a:ext cx="0" cy="0"/>
          <a:chOff x="0" y="0"/>
          <a:chExt cx="0" cy="0"/>
        </a:xfrm>
      </p:grpSpPr>
      <p:sp>
        <p:nvSpPr>
          <p:cNvPr id="58" name="Body Level One…"/>
          <p:cNvSpPr txBox="1">
            <a:spLocks noGrp="1"/>
          </p:cNvSpPr>
          <p:nvPr>
            <p:ph type="body" idx="1"/>
          </p:nvPr>
        </p:nvSpPr>
        <p:spPr>
          <a:xfrm>
            <a:off x="480000" y="1680001"/>
            <a:ext cx="10660453" cy="4203911"/>
          </a:xfrm>
          <a:prstGeom prst="rect">
            <a:avLst/>
          </a:prstGeom>
        </p:spPr>
        <p:txBody>
          <a:bodyPr/>
          <a:lstStyle>
            <a:lvl1pPr>
              <a:defRPr sz="2667" b="0">
                <a:solidFill>
                  <a:schemeClr val="tx2"/>
                </a:solidFill>
              </a:defRPr>
            </a:lvl1pPr>
            <a:lvl2pPr>
              <a:defRPr sz="2400">
                <a:solidFill>
                  <a:schemeClr val="tx2"/>
                </a:solidFill>
              </a:defRPr>
            </a:lvl2pPr>
            <a:lvl3pPr>
              <a:defRPr>
                <a:solidFill>
                  <a:schemeClr val="tx2"/>
                </a:solidFill>
              </a:defRPr>
            </a:lvl3pPr>
            <a:lvl4pPr>
              <a:defRPr sz="1867">
                <a:solidFill>
                  <a:schemeClr val="tx2"/>
                </a:solidFill>
              </a:defRPr>
            </a:lvl4pPr>
            <a:lvl5pPr>
              <a:defRPr sz="1600">
                <a:solidFill>
                  <a:schemeClr val="tx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9" name="Title Text"/>
          <p:cNvSpPr txBox="1">
            <a:spLocks noGrp="1"/>
          </p:cNvSpPr>
          <p:nvPr>
            <p:ph type="title" hasCustomPrompt="1"/>
          </p:nvPr>
        </p:nvSpPr>
        <p:spPr>
          <a:xfrm>
            <a:off x="480000" y="480000"/>
            <a:ext cx="10660453" cy="720000"/>
          </a:xfrm>
          <a:prstGeom prst="rect">
            <a:avLst/>
          </a:prstGeom>
        </p:spPr>
        <p:txBody>
          <a:bodyPr anchor="t"/>
          <a:lstStyle/>
          <a:p>
            <a:r>
              <a:rPr dirty="0"/>
              <a:t>Title Text</a:t>
            </a:r>
          </a:p>
        </p:txBody>
      </p:sp>
    </p:spTree>
    <p:extLst>
      <p:ext uri="{BB962C8B-B14F-4D97-AF65-F5344CB8AC3E}">
        <p14:creationId xmlns:p14="http://schemas.microsoft.com/office/powerpoint/2010/main" val="222436084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p:spTree>
      <p:nvGrpSpPr>
        <p:cNvPr id="1" name=""/>
        <p:cNvGrpSpPr/>
        <p:nvPr/>
      </p:nvGrpSpPr>
      <p:grpSpPr>
        <a:xfrm>
          <a:off x="0" y="0"/>
          <a:ext cx="0" cy="0"/>
          <a:chOff x="0" y="0"/>
          <a:chExt cx="0" cy="0"/>
        </a:xfrm>
      </p:grpSpPr>
      <p:sp>
        <p:nvSpPr>
          <p:cNvPr id="67" name="Title Text"/>
          <p:cNvSpPr txBox="1">
            <a:spLocks noGrp="1"/>
          </p:cNvSpPr>
          <p:nvPr>
            <p:ph type="title" hasCustomPrompt="1"/>
          </p:nvPr>
        </p:nvSpPr>
        <p:spPr>
          <a:xfrm>
            <a:off x="479999" y="479999"/>
            <a:ext cx="11393948" cy="919431"/>
          </a:xfrm>
          <a:prstGeom prst="rect">
            <a:avLst/>
          </a:prstGeom>
        </p:spPr>
        <p:txBody>
          <a:bodyPr anchor="t"/>
          <a:lstStyle/>
          <a:p>
            <a:r>
              <a:rPr dirty="0"/>
              <a:t>Title Text</a:t>
            </a:r>
          </a:p>
        </p:txBody>
      </p:sp>
    </p:spTree>
    <p:extLst>
      <p:ext uri="{BB962C8B-B14F-4D97-AF65-F5344CB8AC3E}">
        <p14:creationId xmlns:p14="http://schemas.microsoft.com/office/powerpoint/2010/main" val="84072431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777642"/>
            <a:ext cx="10363200" cy="553999"/>
          </a:xfrm>
        </p:spPr>
        <p:txBody>
          <a:bodyPr anchor="b" anchorCtr="0"/>
          <a:lstStyle>
            <a:lvl1pPr>
              <a:lnSpc>
                <a:spcPct val="100000"/>
              </a:lnSpc>
              <a:defRPr/>
            </a:lvl1pPr>
          </a:lstStyle>
          <a:p>
            <a:r>
              <a:rPr lang="nl-NL" dirty="0"/>
              <a:t>Klik om de stijl te bewerken</a:t>
            </a:r>
            <a:endParaRPr lang="nl-BE" dirty="0"/>
          </a:p>
        </p:txBody>
      </p:sp>
      <p:sp>
        <p:nvSpPr>
          <p:cNvPr id="3" name="Tijdelijke aanduiding voor inhoud 2"/>
          <p:cNvSpPr>
            <a:spLocks noGrp="1"/>
          </p:cNvSpPr>
          <p:nvPr>
            <p:ph idx="1"/>
          </p:nvPr>
        </p:nvSpPr>
        <p:spPr/>
        <p:txBody>
          <a:bodyPr/>
          <a:lstStyle>
            <a:lvl1pPr marL="645735" indent="-285744">
              <a:buClr>
                <a:schemeClr val="bg1"/>
              </a:buClr>
              <a:buFont typeface="Wingdings" pitchFamily="2" charset="2"/>
              <a:buChar char="§"/>
              <a:defRPr sz="2200" i="0">
                <a:solidFill>
                  <a:schemeClr val="bg1"/>
                </a:solidFill>
              </a:defRPr>
            </a:lvl1pPr>
            <a:lvl2pPr marL="982638" indent="-266693">
              <a:buClr>
                <a:schemeClr val="bg1"/>
              </a:buClr>
              <a:buFont typeface="Wingdings" pitchFamily="2" charset="2"/>
              <a:buChar char="§"/>
              <a:defRPr sz="2000" i="0">
                <a:solidFill>
                  <a:schemeClr val="bg1"/>
                </a:solidFill>
              </a:defRPr>
            </a:lvl2pPr>
            <a:lvl3pPr marL="1431890" indent="-173034">
              <a:buClr>
                <a:schemeClr val="bg1"/>
              </a:buClr>
              <a:buFont typeface="Wingdings" pitchFamily="2" charset="2"/>
              <a:buChar char="§"/>
              <a:defRPr sz="1800" i="0">
                <a:solidFill>
                  <a:schemeClr val="bg1"/>
                </a:solidFill>
              </a:defRPr>
            </a:lvl3pPr>
            <a:lvl4pPr marL="1793830" indent="-180970">
              <a:buClr>
                <a:schemeClr val="bg1"/>
              </a:buClr>
              <a:buFont typeface="Wingdings" pitchFamily="2" charset="2"/>
              <a:buChar char="§"/>
              <a:defRPr sz="1800" i="0">
                <a:solidFill>
                  <a:schemeClr val="bg1"/>
                </a:solidFill>
              </a:defRPr>
            </a:lvl4pPr>
            <a:lvl5pPr marL="2155771" indent="-180970">
              <a:buClr>
                <a:schemeClr val="bg1"/>
              </a:buClr>
              <a:buFont typeface="Wingdings" pitchFamily="2" charset="2"/>
              <a:buChar char="§"/>
              <a:tabLst>
                <a:tab pos="2778056" algn="l"/>
              </a:tabLst>
              <a:defRPr sz="1800" i="0">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57145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5400" y="991414"/>
            <a:ext cx="9601200" cy="553999"/>
          </a:xfrm>
        </p:spPr>
        <p:txBody>
          <a:bodyPr/>
          <a:lstStyle>
            <a:lvl1pPr>
              <a:lnSpc>
                <a:spcPct val="100000"/>
              </a:lnSpc>
              <a:defRPr/>
            </a:lvl1pPr>
          </a:lstStyle>
          <a:p>
            <a:r>
              <a:rPr lang="nl-NL" dirty="0"/>
              <a:t>Klik om de stijl te bewerken</a:t>
            </a:r>
            <a:endParaRPr lang="nl-BE" dirty="0"/>
          </a:p>
        </p:txBody>
      </p:sp>
      <p:sp>
        <p:nvSpPr>
          <p:cNvPr id="3" name="Tijdelijke aanduiding voor inhoud 2"/>
          <p:cNvSpPr>
            <a:spLocks noGrp="1"/>
          </p:cNvSpPr>
          <p:nvPr>
            <p:ph sz="half" idx="1"/>
          </p:nvPr>
        </p:nvSpPr>
        <p:spPr>
          <a:xfrm>
            <a:off x="914400" y="1676400"/>
            <a:ext cx="5080000" cy="4114800"/>
          </a:xfrm>
        </p:spPr>
        <p:txBody>
          <a:bodyPr>
            <a:normAutofit/>
          </a:bodyPr>
          <a:lstStyle>
            <a:lvl1pPr marL="702882" indent="-342891">
              <a:lnSpc>
                <a:spcPct val="100000"/>
              </a:lnSpc>
              <a:buClr>
                <a:schemeClr val="bg1"/>
              </a:buClr>
              <a:buFont typeface="Wingdings" pitchFamily="2" charset="2"/>
              <a:buChar char="§"/>
              <a:defRPr sz="2000">
                <a:solidFill>
                  <a:schemeClr val="bg1"/>
                </a:solidFill>
              </a:defRPr>
            </a:lvl1pPr>
            <a:lvl2pPr marL="825730" indent="-285744">
              <a:lnSpc>
                <a:spcPct val="100000"/>
              </a:lnSpc>
              <a:buClr>
                <a:schemeClr val="bg1"/>
              </a:buClr>
              <a:buFont typeface="Wingdings" pitchFamily="2" charset="2"/>
              <a:buChar char="§"/>
              <a:defRPr sz="1800">
                <a:solidFill>
                  <a:schemeClr val="bg1"/>
                </a:solidFill>
              </a:defRPr>
            </a:lvl2pPr>
            <a:lvl3pPr marL="1005726" indent="-285744">
              <a:lnSpc>
                <a:spcPct val="100000"/>
              </a:lnSpc>
              <a:buClr>
                <a:schemeClr val="bg1"/>
              </a:buClr>
              <a:buFont typeface="Wingdings" pitchFamily="2" charset="2"/>
              <a:buChar char="§"/>
              <a:defRPr sz="1600">
                <a:solidFill>
                  <a:schemeClr val="bg1"/>
                </a:solidFill>
              </a:defRPr>
            </a:lvl3pPr>
            <a:lvl4pPr marL="1185721" indent="-285744">
              <a:lnSpc>
                <a:spcPct val="100000"/>
              </a:lnSpc>
              <a:buClr>
                <a:schemeClr val="bg1"/>
              </a:buClr>
              <a:buFont typeface="Wingdings" pitchFamily="2" charset="2"/>
              <a:buChar char="§"/>
              <a:defRPr sz="1400">
                <a:solidFill>
                  <a:schemeClr val="bg1"/>
                </a:solidFill>
              </a:defRPr>
            </a:lvl4pPr>
            <a:lvl5pPr marL="1365717" indent="-285744">
              <a:lnSpc>
                <a:spcPct val="100000"/>
              </a:lnSpc>
              <a:buClr>
                <a:schemeClr val="bg1"/>
              </a:buClr>
              <a:buFont typeface="Wingdings" pitchFamily="2" charset="2"/>
              <a:buChar char="§"/>
              <a:defRPr sz="1400">
                <a:solidFill>
                  <a:schemeClr val="bg1"/>
                </a:solidFill>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p:cNvSpPr>
            <a:spLocks noGrp="1"/>
          </p:cNvSpPr>
          <p:nvPr>
            <p:ph sz="half" idx="2"/>
          </p:nvPr>
        </p:nvSpPr>
        <p:spPr>
          <a:xfrm>
            <a:off x="6197600" y="1676400"/>
            <a:ext cx="5080000" cy="4114800"/>
          </a:xfrm>
        </p:spPr>
        <p:txBody>
          <a:bodyPr>
            <a:normAutofit/>
          </a:bodyPr>
          <a:lstStyle>
            <a:lvl1pPr marL="702882" indent="-342891">
              <a:lnSpc>
                <a:spcPct val="100000"/>
              </a:lnSpc>
              <a:buClr>
                <a:schemeClr val="bg1"/>
              </a:buClr>
              <a:buFont typeface="Wingdings" pitchFamily="2" charset="2"/>
              <a:buChar char="§"/>
              <a:defRPr sz="2000">
                <a:solidFill>
                  <a:schemeClr val="bg1"/>
                </a:solidFill>
              </a:defRPr>
            </a:lvl1pPr>
            <a:lvl2pPr marL="825730" indent="-285744">
              <a:lnSpc>
                <a:spcPct val="100000"/>
              </a:lnSpc>
              <a:buClr>
                <a:schemeClr val="bg1"/>
              </a:buClr>
              <a:buFont typeface="Wingdings" pitchFamily="2" charset="2"/>
              <a:buChar char="§"/>
              <a:defRPr sz="1800">
                <a:solidFill>
                  <a:schemeClr val="bg1"/>
                </a:solidFill>
              </a:defRPr>
            </a:lvl2pPr>
            <a:lvl3pPr marL="1005726" indent="-285744">
              <a:lnSpc>
                <a:spcPct val="100000"/>
              </a:lnSpc>
              <a:buClr>
                <a:schemeClr val="bg1"/>
              </a:buClr>
              <a:buFont typeface="Wingdings" pitchFamily="2" charset="2"/>
              <a:buChar char="§"/>
              <a:defRPr sz="1600">
                <a:solidFill>
                  <a:schemeClr val="bg1"/>
                </a:solidFill>
              </a:defRPr>
            </a:lvl3pPr>
            <a:lvl4pPr marL="1185721" indent="-285744">
              <a:lnSpc>
                <a:spcPct val="100000"/>
              </a:lnSpc>
              <a:buClr>
                <a:schemeClr val="bg1"/>
              </a:buClr>
              <a:buFont typeface="Wingdings" pitchFamily="2" charset="2"/>
              <a:buChar char="§"/>
              <a:defRPr sz="1400">
                <a:solidFill>
                  <a:schemeClr val="bg1"/>
                </a:solidFill>
              </a:defRPr>
            </a:lvl4pPr>
            <a:lvl5pPr marL="1365717" indent="-285744">
              <a:lnSpc>
                <a:spcPct val="100000"/>
              </a:lnSpc>
              <a:buClr>
                <a:schemeClr val="bg1"/>
              </a:buClr>
              <a:buFont typeface="Wingdings" pitchFamily="2" charset="2"/>
              <a:buChar char="§"/>
              <a:defRPr sz="1400">
                <a:solidFill>
                  <a:schemeClr val="bg1"/>
                </a:solidFill>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419672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C5A1BD0-46FB-41BA-AAA2-A0B52D18D6F1}"/>
              </a:ext>
            </a:extLst>
          </p:cNvPr>
          <p:cNvSpPr>
            <a:spLocks noGrp="1"/>
          </p:cNvSpPr>
          <p:nvPr>
            <p:ph type="dt" sz="half" idx="10"/>
          </p:nvPr>
        </p:nvSpPr>
        <p:spPr/>
        <p:txBody>
          <a:bodyPr/>
          <a:lstStyle/>
          <a:p>
            <a:fld id="{C4DD1158-F052-46B7-AF22-8B8EEDAF31E0}" type="datetimeFigureOut">
              <a:rPr lang="nl-BE" smtClean="0"/>
              <a:t>17/12/2018</a:t>
            </a:fld>
            <a:endParaRPr lang="nl-BE"/>
          </a:p>
        </p:txBody>
      </p:sp>
      <p:sp>
        <p:nvSpPr>
          <p:cNvPr id="3" name="Tijdelijke aanduiding voor voettekst 2">
            <a:extLst>
              <a:ext uri="{FF2B5EF4-FFF2-40B4-BE49-F238E27FC236}">
                <a16:creationId xmlns:a16="http://schemas.microsoft.com/office/drawing/2014/main" id="{AC5F4523-8C27-40FA-8754-0A52D1085377}"/>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DA8B6E9B-3B45-46A4-808D-7BF05415E235}"/>
              </a:ext>
            </a:extLst>
          </p:cNvPr>
          <p:cNvSpPr>
            <a:spLocks noGrp="1"/>
          </p:cNvSpPr>
          <p:nvPr>
            <p:ph type="sldNum" sz="quarter" idx="12"/>
          </p:nvPr>
        </p:nvSpPr>
        <p:spPr/>
        <p:txBody>
          <a:bodyPr/>
          <a:lstStyle/>
          <a:p>
            <a:fld id="{91562195-B0B0-4872-A3CB-0ACF2A359240}" type="slidenum">
              <a:rPr lang="nl-BE" smtClean="0"/>
              <a:t>‹nr.›</a:t>
            </a:fld>
            <a:endParaRPr lang="nl-BE"/>
          </a:p>
        </p:txBody>
      </p:sp>
    </p:spTree>
    <p:extLst>
      <p:ext uri="{BB962C8B-B14F-4D97-AF65-F5344CB8AC3E}">
        <p14:creationId xmlns:p14="http://schemas.microsoft.com/office/powerpoint/2010/main" val="874520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eldia_3/4 Groen">
    <p:spTree>
      <p:nvGrpSpPr>
        <p:cNvPr id="1" name=""/>
        <p:cNvGrpSpPr/>
        <p:nvPr/>
      </p:nvGrpSpPr>
      <p:grpSpPr>
        <a:xfrm>
          <a:off x="0" y="0"/>
          <a:ext cx="0" cy="0"/>
          <a:chOff x="0" y="0"/>
          <a:chExt cx="0" cy="0"/>
        </a:xfrm>
      </p:grpSpPr>
      <p:sp>
        <p:nvSpPr>
          <p:cNvPr id="14" name="Rechthoek 1"/>
          <p:cNvSpPr/>
          <p:nvPr/>
        </p:nvSpPr>
        <p:spPr>
          <a:xfrm>
            <a:off x="0" y="0"/>
            <a:ext cx="12192000" cy="6858000"/>
          </a:xfrm>
          <a:prstGeom prst="rect">
            <a:avLst/>
          </a:prstGeom>
          <a:solidFill>
            <a:srgbClr val="FFFFFF"/>
          </a:solidFill>
          <a:ln w="12700">
            <a:miter lim="400000"/>
          </a:ln>
        </p:spPr>
        <p:txBody>
          <a:bodyPr lIns="60959" rIns="60959" anchor="ctr"/>
          <a:lstStyle/>
          <a:p>
            <a:pPr algn="ctr">
              <a:defRPr>
                <a:solidFill>
                  <a:srgbClr val="FFFFFF"/>
                </a:solidFill>
              </a:defRPr>
            </a:pPr>
            <a:endParaRPr sz="2400"/>
          </a:p>
        </p:txBody>
      </p:sp>
      <p:pic>
        <p:nvPicPr>
          <p:cNvPr id="15" name="Afbeelding 4" descr="Afbeelding 4"/>
          <p:cNvPicPr>
            <a:picLocks noChangeAspect="1"/>
          </p:cNvPicPr>
          <p:nvPr/>
        </p:nvPicPr>
        <p:blipFill>
          <a:blip r:embed="rId2">
            <a:extLst/>
          </a:blip>
          <a:stretch>
            <a:fillRect/>
          </a:stretch>
        </p:blipFill>
        <p:spPr>
          <a:xfrm>
            <a:off x="0" y="0"/>
            <a:ext cx="11543819" cy="6858000"/>
          </a:xfrm>
          <a:prstGeom prst="rect">
            <a:avLst/>
          </a:prstGeom>
          <a:ln w="12700">
            <a:miter lim="400000"/>
          </a:ln>
        </p:spPr>
      </p:pic>
      <p:sp>
        <p:nvSpPr>
          <p:cNvPr id="16" name="Title Text"/>
          <p:cNvSpPr txBox="1">
            <a:spLocks noGrp="1"/>
          </p:cNvSpPr>
          <p:nvPr>
            <p:ph type="title"/>
          </p:nvPr>
        </p:nvSpPr>
        <p:spPr>
          <a:xfrm>
            <a:off x="761222" y="1537017"/>
            <a:ext cx="7093777" cy="2387601"/>
          </a:xfrm>
          <a:prstGeom prst="rect">
            <a:avLst/>
          </a:prstGeom>
        </p:spPr>
        <p:txBody>
          <a:bodyPr anchor="b">
            <a:normAutofit/>
          </a:bodyPr>
          <a:lstStyle>
            <a:lvl1pPr marL="0" indent="0">
              <a:lnSpc>
                <a:spcPct val="100000"/>
              </a:lnSpc>
              <a:defRPr sz="4267">
                <a:solidFill>
                  <a:srgbClr val="FFFFFF"/>
                </a:solidFill>
              </a:defRPr>
            </a:lvl1pPr>
          </a:lstStyle>
          <a:p>
            <a:r>
              <a:rPr dirty="0"/>
              <a:t>Title Text</a:t>
            </a:r>
          </a:p>
        </p:txBody>
      </p:sp>
      <p:sp>
        <p:nvSpPr>
          <p:cNvPr id="17" name="Body Level One…"/>
          <p:cNvSpPr txBox="1">
            <a:spLocks noGrp="1"/>
          </p:cNvSpPr>
          <p:nvPr>
            <p:ph type="body" sz="quarter" idx="1"/>
          </p:nvPr>
        </p:nvSpPr>
        <p:spPr>
          <a:xfrm>
            <a:off x="761222" y="4113422"/>
            <a:ext cx="7093777" cy="960001"/>
          </a:xfrm>
          <a:prstGeom prst="rect">
            <a:avLst/>
          </a:prstGeom>
        </p:spPr>
        <p:txBody>
          <a:bodyPr/>
          <a:lstStyle>
            <a:lvl1pPr marL="0" indent="0">
              <a:buSzTx/>
              <a:buFontTx/>
              <a:buNone/>
              <a:defRPr sz="2133" b="1">
                <a:solidFill>
                  <a:srgbClr val="FFFFFF"/>
                </a:solidFill>
              </a:defRPr>
            </a:lvl1pPr>
            <a:lvl2pPr marL="0" indent="457189">
              <a:buSzTx/>
              <a:buFontTx/>
              <a:buNone/>
              <a:defRPr sz="1867" b="0">
                <a:solidFill>
                  <a:srgbClr val="FFFFFF"/>
                </a:solidFill>
              </a:defRPr>
            </a:lvl2pPr>
            <a:lvl3pPr marL="0" indent="914377">
              <a:buSzTx/>
              <a:buFontTx/>
              <a:buNone/>
              <a:defRPr sz="1867" b="0">
                <a:solidFill>
                  <a:srgbClr val="FFFFFF"/>
                </a:solidFill>
              </a:defRPr>
            </a:lvl3pPr>
            <a:lvl4pPr marL="0" indent="1371566">
              <a:buSzTx/>
              <a:buFontTx/>
              <a:buNone/>
              <a:defRPr sz="1867" b="0">
                <a:solidFill>
                  <a:srgbClr val="FFFFFF"/>
                </a:solidFill>
              </a:defRPr>
            </a:lvl4pPr>
            <a:lvl5pPr marL="0" indent="1828754">
              <a:buSzTx/>
              <a:buFontTx/>
              <a:buNone/>
              <a:defRPr sz="1867" b="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18" name="Afbeelding 9" descr="Afbeelding 9"/>
          <p:cNvPicPr>
            <a:picLocks noChangeAspect="1"/>
          </p:cNvPicPr>
          <p:nvPr/>
        </p:nvPicPr>
        <p:blipFill>
          <a:blip r:embed="rId3">
            <a:extLst/>
          </a:blip>
          <a:stretch>
            <a:fillRect/>
          </a:stretch>
        </p:blipFill>
        <p:spPr>
          <a:xfrm>
            <a:off x="761221" y="5787340"/>
            <a:ext cx="3985227" cy="606448"/>
          </a:xfrm>
          <a:prstGeom prst="rect">
            <a:avLst/>
          </a:prstGeom>
          <a:ln w="12700">
            <a:miter lim="400000"/>
          </a:ln>
        </p:spPr>
      </p:pic>
      <p:grpSp>
        <p:nvGrpSpPr>
          <p:cNvPr id="21" name="Tijdelijke aanduiding voor tekst 4"/>
          <p:cNvGrpSpPr/>
          <p:nvPr/>
        </p:nvGrpSpPr>
        <p:grpSpPr>
          <a:xfrm>
            <a:off x="8913238" y="1012297"/>
            <a:ext cx="3278765" cy="1240911"/>
            <a:chOff x="-1" y="0"/>
            <a:chExt cx="2459073" cy="930681"/>
          </a:xfrm>
        </p:grpSpPr>
        <p:sp>
          <p:nvSpPr>
            <p:cNvPr id="19" name="Rectangle"/>
            <p:cNvSpPr/>
            <p:nvPr/>
          </p:nvSpPr>
          <p:spPr>
            <a:xfrm>
              <a:off x="-1" y="0"/>
              <a:ext cx="2459073" cy="930681"/>
            </a:xfrm>
            <a:prstGeom prst="rect">
              <a:avLst/>
            </a:prstGeom>
            <a:blipFill rotWithShape="1">
              <a:blip r:embed="rId4"/>
              <a:srcRect/>
              <a:stretch>
                <a:fillRect/>
              </a:stretch>
            </a:blipFill>
            <a:ln w="12700" cap="flat">
              <a:noFill/>
              <a:miter lim="400000"/>
            </a:ln>
            <a:effectLst/>
          </p:spPr>
          <p:txBody>
            <a:bodyPr wrap="square" lIns="45719" tIns="45719" rIns="45719" bIns="45719" numCol="1" anchor="t">
              <a:noAutofit/>
            </a:bodyPr>
            <a:lstStyle/>
            <a:p>
              <a:pPr>
                <a:lnSpc>
                  <a:spcPct val="90000"/>
                </a:lnSpc>
                <a:spcBef>
                  <a:spcPts val="933"/>
                </a:spcBef>
                <a:defRPr sz="1600">
                  <a:solidFill>
                    <a:srgbClr val="000000"/>
                  </a:solidFill>
                </a:defRPr>
              </a:pPr>
              <a:endParaRPr sz="2133"/>
            </a:p>
          </p:txBody>
        </p:sp>
        <p:sp>
          <p:nvSpPr>
            <p:cNvPr id="20" name="Text"/>
            <p:cNvSpPr txBox="1"/>
            <p:nvPr/>
          </p:nvSpPr>
          <p:spPr>
            <a:xfrm>
              <a:off x="-1" y="0"/>
              <a:ext cx="2459073" cy="2907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90000"/>
                </a:lnSpc>
                <a:spcBef>
                  <a:spcPts val="700"/>
                </a:spcBef>
                <a:defRPr sz="1600">
                  <a:solidFill>
                    <a:srgbClr val="000000"/>
                  </a:solidFill>
                </a:defRPr>
              </a:lvl1pPr>
            </a:lstStyle>
            <a:p>
              <a:r>
                <a:rPr sz="2133"/>
                <a:t> </a:t>
              </a:r>
            </a:p>
          </p:txBody>
        </p:sp>
      </p:grpSp>
    </p:spTree>
    <p:extLst>
      <p:ext uri="{BB962C8B-B14F-4D97-AF65-F5344CB8AC3E}">
        <p14:creationId xmlns:p14="http://schemas.microsoft.com/office/powerpoint/2010/main" val="341055758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ep 3"/>
          <p:cNvGrpSpPr/>
          <p:nvPr/>
        </p:nvGrpSpPr>
        <p:grpSpPr>
          <a:xfrm>
            <a:off x="-1" y="6087028"/>
            <a:ext cx="12200040" cy="770977"/>
            <a:chOff x="0" y="0"/>
            <a:chExt cx="9150029" cy="578232"/>
          </a:xfrm>
        </p:grpSpPr>
        <p:sp>
          <p:nvSpPr>
            <p:cNvPr id="2" name="Handmatige invoer 1"/>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2400"/>
            </a:p>
          </p:txBody>
        </p:sp>
        <p:pic>
          <p:nvPicPr>
            <p:cNvPr id="3" name="Afbeelding 8" descr="Afbeelding 8"/>
            <p:cNvPicPr>
              <a:picLocks noChangeAspect="1"/>
            </p:cNvPicPr>
            <p:nvPr/>
          </p:nvPicPr>
          <p:blipFill>
            <a:blip r:embed="rId10">
              <a:extLst/>
            </a:blip>
            <a:stretch>
              <a:fillRect/>
            </a:stretch>
          </p:blipFill>
          <p:spPr>
            <a:xfrm>
              <a:off x="7102257" y="197530"/>
              <a:ext cx="2008633" cy="305662"/>
            </a:xfrm>
            <a:prstGeom prst="rect">
              <a:avLst/>
            </a:prstGeom>
            <a:ln w="12700" cap="flat">
              <a:noFill/>
              <a:miter lim="400000"/>
            </a:ln>
            <a:effectLst/>
          </p:spPr>
        </p:pic>
      </p:grpSp>
      <p:sp>
        <p:nvSpPr>
          <p:cNvPr id="5" name="Body Level One…"/>
          <p:cNvSpPr txBox="1">
            <a:spLocks noGrp="1"/>
          </p:cNvSpPr>
          <p:nvPr>
            <p:ph type="body" idx="1"/>
          </p:nvPr>
        </p:nvSpPr>
        <p:spPr>
          <a:xfrm>
            <a:off x="480000" y="1680001"/>
            <a:ext cx="10660453" cy="42039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Title Text"/>
          <p:cNvSpPr txBox="1">
            <a:spLocks noGrp="1"/>
          </p:cNvSpPr>
          <p:nvPr>
            <p:ph type="title"/>
          </p:nvPr>
        </p:nvSpPr>
        <p:spPr>
          <a:xfrm>
            <a:off x="480000" y="480000"/>
            <a:ext cx="10660453" cy="720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rPr dirty="0"/>
              <a:t>Title Text</a:t>
            </a:r>
          </a:p>
        </p:txBody>
      </p:sp>
      <p:sp>
        <p:nvSpPr>
          <p:cNvPr id="7" name="Slide Number"/>
          <p:cNvSpPr txBox="1">
            <a:spLocks noGrp="1"/>
          </p:cNvSpPr>
          <p:nvPr>
            <p:ph type="sldNum" sz="quarter" idx="2"/>
          </p:nvPr>
        </p:nvSpPr>
        <p:spPr>
          <a:xfrm>
            <a:off x="8278310" y="6187073"/>
            <a:ext cx="459290" cy="338554"/>
          </a:xfrm>
          <a:prstGeom prst="rect">
            <a:avLst/>
          </a:prstGeom>
          <a:ln w="12700">
            <a:miter lim="400000"/>
          </a:ln>
        </p:spPr>
        <p:txBody>
          <a:bodyPr wrap="none" lIns="45719" rIns="45719" anchor="ctr">
            <a:spAutoFit/>
          </a:bodyPr>
          <a:lstStyle>
            <a:lvl1pPr algn="r">
              <a:defRPr sz="1600"/>
            </a:lvl1pPr>
          </a:lstStyle>
          <a:p>
            <a:fld id="{86CB4B4D-7CA3-9044-876B-883B54F8677D}" type="slidenum">
              <a:t>‹nr.›</a:t>
            </a:fld>
            <a:endParaRPr/>
          </a:p>
        </p:txBody>
      </p:sp>
    </p:spTree>
    <p:extLst>
      <p:ext uri="{BB962C8B-B14F-4D97-AF65-F5344CB8AC3E}">
        <p14:creationId xmlns:p14="http://schemas.microsoft.com/office/powerpoint/2010/main" val="30031686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spd="med"/>
  <p:txStyles>
    <p:titleStyle>
      <a:lvl1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1pPr>
      <a:lvl2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2pPr>
      <a:lvl3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3pPr>
      <a:lvl4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4pPr>
      <a:lvl5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5pPr>
      <a:lvl6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6pPr>
      <a:lvl7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7pPr>
      <a:lvl8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8pPr>
      <a:lvl9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9pPr>
    </p:titleStyle>
    <p:bodyStyle>
      <a:lvl1pPr marL="239993" marR="0" indent="-239993" algn="l" defTabSz="914377" rtl="0" latinLnBrk="0">
        <a:lnSpc>
          <a:spcPct val="90000"/>
        </a:lnSpc>
        <a:spcBef>
          <a:spcPts val="933"/>
        </a:spcBef>
        <a:spcAft>
          <a:spcPts val="0"/>
        </a:spcAft>
        <a:buClrTx/>
        <a:buSzPct val="100000"/>
        <a:buFont typeface="Lucida Grande"/>
        <a:buChar char="‣"/>
        <a:tabLst/>
        <a:defRPr sz="2667" b="0" i="0" u="none" strike="noStrike" cap="none" spc="0" baseline="0">
          <a:ln>
            <a:noFill/>
          </a:ln>
          <a:solidFill>
            <a:schemeClr val="tx2"/>
          </a:solidFill>
          <a:uFillTx/>
          <a:latin typeface="+mj-lt"/>
          <a:ea typeface="+mj-ea"/>
          <a:cs typeface="+mj-cs"/>
          <a:sym typeface="Calibri"/>
        </a:defRPr>
      </a:lvl1pPr>
      <a:lvl2pPr marL="479987" marR="0" indent="-239993" algn="l" defTabSz="914377" rtl="0" latinLnBrk="0">
        <a:lnSpc>
          <a:spcPct val="90000"/>
        </a:lnSpc>
        <a:spcBef>
          <a:spcPts val="933"/>
        </a:spcBef>
        <a:spcAft>
          <a:spcPts val="0"/>
        </a:spcAft>
        <a:buClrTx/>
        <a:buSzPct val="100000"/>
        <a:buFont typeface="Lucida Grande"/>
        <a:buChar char="‣"/>
        <a:tabLst/>
        <a:defRPr sz="2400" b="0" i="0" u="none" strike="noStrike" cap="none" spc="0" baseline="0">
          <a:ln>
            <a:noFill/>
          </a:ln>
          <a:solidFill>
            <a:schemeClr val="tx2"/>
          </a:solidFill>
          <a:uFillTx/>
          <a:latin typeface="+mj-lt"/>
          <a:ea typeface="+mj-ea"/>
          <a:cs typeface="+mj-cs"/>
          <a:sym typeface="Calibri"/>
        </a:defRPr>
      </a:lvl2pPr>
      <a:lvl3pPr marL="754266" marR="0" indent="-274278"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chemeClr val="tx2"/>
          </a:solidFill>
          <a:uFillTx/>
          <a:latin typeface="+mj-lt"/>
          <a:ea typeface="+mj-ea"/>
          <a:cs typeface="+mj-cs"/>
          <a:sym typeface="Calibri"/>
        </a:defRPr>
      </a:lvl3pPr>
      <a:lvl4pPr marL="1015359" marR="0" indent="-295377" algn="l" defTabSz="914377" rtl="0" latinLnBrk="0">
        <a:lnSpc>
          <a:spcPct val="90000"/>
        </a:lnSpc>
        <a:spcBef>
          <a:spcPts val="933"/>
        </a:spcBef>
        <a:spcAft>
          <a:spcPts val="0"/>
        </a:spcAft>
        <a:buClrTx/>
        <a:buSzPct val="100000"/>
        <a:buFont typeface="Lucida Grande"/>
        <a:buChar char="‣"/>
        <a:tabLst/>
        <a:defRPr sz="1867" b="0" i="0" u="none" strike="noStrike" cap="none" spc="0" baseline="0">
          <a:ln>
            <a:noFill/>
          </a:ln>
          <a:solidFill>
            <a:schemeClr val="tx2"/>
          </a:solidFill>
          <a:uFillTx/>
          <a:latin typeface="+mj-lt"/>
          <a:ea typeface="+mj-ea"/>
          <a:cs typeface="+mj-cs"/>
          <a:sym typeface="Calibri"/>
        </a:defRPr>
      </a:lvl4pPr>
      <a:lvl5pPr marL="1255353" marR="0" indent="-295377" algn="l" defTabSz="914377" rtl="0" latinLnBrk="0">
        <a:lnSpc>
          <a:spcPct val="90000"/>
        </a:lnSpc>
        <a:spcBef>
          <a:spcPts val="933"/>
        </a:spcBef>
        <a:spcAft>
          <a:spcPts val="0"/>
        </a:spcAft>
        <a:buClrTx/>
        <a:buSzPct val="100000"/>
        <a:buFont typeface="Lucida Grande"/>
        <a:buChar char="‣"/>
        <a:tabLst/>
        <a:defRPr sz="1600" b="0" i="0" u="none" strike="noStrike" cap="none" spc="0" baseline="0">
          <a:ln>
            <a:noFill/>
          </a:ln>
          <a:solidFill>
            <a:schemeClr val="tx2"/>
          </a:solidFill>
          <a:uFillTx/>
          <a:latin typeface="+mj-lt"/>
          <a:ea typeface="+mj-ea"/>
          <a:cs typeface="+mj-cs"/>
          <a:sym typeface="Calibri"/>
        </a:defRPr>
      </a:lvl5pPr>
      <a:lvl6pPr marL="2567289" marR="0" indent="-281346"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6pPr>
      <a:lvl7pPr marL="3024478" marR="0" indent="-281346"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7pPr>
      <a:lvl8pPr marL="3481666" marR="0" indent="-281346"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8pPr>
      <a:lvl9pPr marL="3938855" marR="0" indent="-281346"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9pPr>
    </p:bodyStyle>
    <p:otherStyle>
      <a:lvl1pPr marL="0" marR="0" indent="0"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1pPr>
      <a:lvl2pPr marL="0" marR="0" indent="457189"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2pPr>
      <a:lvl3pPr marL="0" marR="0" indent="914377"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3pPr>
      <a:lvl4pPr marL="0" marR="0" indent="1371566"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4pPr>
      <a:lvl5pPr marL="0" marR="0" indent="1828754"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5pPr>
      <a:lvl6pPr marL="0" marR="0" indent="2285943"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6pPr>
      <a:lvl7pPr marL="0" marR="0" indent="2743131"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7pPr>
      <a:lvl8pPr marL="0" marR="0" indent="3200320"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8pPr>
      <a:lvl9pPr marL="0" marR="0" indent="3657509"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ep 3"/>
          <p:cNvGrpSpPr/>
          <p:nvPr/>
        </p:nvGrpSpPr>
        <p:grpSpPr>
          <a:xfrm>
            <a:off x="-1" y="6087028"/>
            <a:ext cx="12200040" cy="770977"/>
            <a:chOff x="0" y="0"/>
            <a:chExt cx="9150029" cy="578232"/>
          </a:xfrm>
        </p:grpSpPr>
        <p:sp>
          <p:nvSpPr>
            <p:cNvPr id="2" name="Handmatige invoer 1"/>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2400"/>
            </a:p>
          </p:txBody>
        </p:sp>
        <p:pic>
          <p:nvPicPr>
            <p:cNvPr id="3" name="Afbeelding 8" descr="Afbeelding 8"/>
            <p:cNvPicPr>
              <a:picLocks noChangeAspect="1"/>
            </p:cNvPicPr>
            <p:nvPr/>
          </p:nvPicPr>
          <p:blipFill>
            <a:blip r:embed="rId10">
              <a:extLst/>
            </a:blip>
            <a:stretch>
              <a:fillRect/>
            </a:stretch>
          </p:blipFill>
          <p:spPr>
            <a:xfrm>
              <a:off x="7102257" y="197530"/>
              <a:ext cx="2008633" cy="305662"/>
            </a:xfrm>
            <a:prstGeom prst="rect">
              <a:avLst/>
            </a:prstGeom>
            <a:ln w="12700" cap="flat">
              <a:noFill/>
              <a:miter lim="400000"/>
            </a:ln>
            <a:effectLst/>
          </p:spPr>
        </p:pic>
      </p:grpSp>
      <p:sp>
        <p:nvSpPr>
          <p:cNvPr id="5" name="Body Level One…"/>
          <p:cNvSpPr txBox="1">
            <a:spLocks noGrp="1"/>
          </p:cNvSpPr>
          <p:nvPr>
            <p:ph type="body" idx="1"/>
          </p:nvPr>
        </p:nvSpPr>
        <p:spPr>
          <a:xfrm>
            <a:off x="480000" y="1680001"/>
            <a:ext cx="10660453" cy="42039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Title Text"/>
          <p:cNvSpPr txBox="1">
            <a:spLocks noGrp="1"/>
          </p:cNvSpPr>
          <p:nvPr>
            <p:ph type="title"/>
          </p:nvPr>
        </p:nvSpPr>
        <p:spPr>
          <a:xfrm>
            <a:off x="480000" y="480000"/>
            <a:ext cx="10660453" cy="720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rPr dirty="0"/>
              <a:t>Title Text</a:t>
            </a:r>
          </a:p>
        </p:txBody>
      </p:sp>
      <p:sp>
        <p:nvSpPr>
          <p:cNvPr id="7" name="Slide Number"/>
          <p:cNvSpPr txBox="1">
            <a:spLocks noGrp="1"/>
          </p:cNvSpPr>
          <p:nvPr>
            <p:ph type="sldNum" sz="quarter" idx="2"/>
          </p:nvPr>
        </p:nvSpPr>
        <p:spPr>
          <a:xfrm>
            <a:off x="8278310" y="6187073"/>
            <a:ext cx="459290" cy="338554"/>
          </a:xfrm>
          <a:prstGeom prst="rect">
            <a:avLst/>
          </a:prstGeom>
          <a:ln w="12700">
            <a:miter lim="400000"/>
          </a:ln>
        </p:spPr>
        <p:txBody>
          <a:bodyPr wrap="none" lIns="45719" rIns="45719" anchor="ctr">
            <a:spAutoFit/>
          </a:bodyPr>
          <a:lstStyle>
            <a:lvl1pPr algn="r">
              <a:defRPr sz="1600"/>
            </a:lvl1pPr>
          </a:lstStyle>
          <a:p>
            <a:fld id="{86CB4B4D-7CA3-9044-876B-883B54F8677D}" type="slidenum">
              <a:t>‹nr.›</a:t>
            </a:fld>
            <a:endParaRPr/>
          </a:p>
        </p:txBody>
      </p:sp>
    </p:spTree>
    <p:extLst>
      <p:ext uri="{BB962C8B-B14F-4D97-AF65-F5344CB8AC3E}">
        <p14:creationId xmlns:p14="http://schemas.microsoft.com/office/powerpoint/2010/main" val="24098968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81" r:id="rId8"/>
  </p:sldLayoutIdLst>
  <p:transition spd="med"/>
  <p:txStyles>
    <p:titleStyle>
      <a:lvl1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1pPr>
      <a:lvl2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2pPr>
      <a:lvl3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3pPr>
      <a:lvl4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4pPr>
      <a:lvl5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5pPr>
      <a:lvl6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6pPr>
      <a:lvl7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7pPr>
      <a:lvl8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8pPr>
      <a:lvl9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9pPr>
    </p:titleStyle>
    <p:bodyStyle>
      <a:lvl1pPr marL="239993" marR="0" indent="-239993" algn="l" defTabSz="914377" rtl="0" latinLnBrk="0">
        <a:lnSpc>
          <a:spcPct val="90000"/>
        </a:lnSpc>
        <a:spcBef>
          <a:spcPts val="933"/>
        </a:spcBef>
        <a:spcAft>
          <a:spcPts val="0"/>
        </a:spcAft>
        <a:buClrTx/>
        <a:buSzPct val="100000"/>
        <a:buFont typeface="Lucida Grande"/>
        <a:buChar char="‣"/>
        <a:tabLst/>
        <a:defRPr sz="2667" b="0" i="0" u="none" strike="noStrike" cap="none" spc="0" baseline="0">
          <a:ln>
            <a:noFill/>
          </a:ln>
          <a:solidFill>
            <a:schemeClr val="tx2"/>
          </a:solidFill>
          <a:uFillTx/>
          <a:latin typeface="+mj-lt"/>
          <a:ea typeface="+mj-ea"/>
          <a:cs typeface="+mj-cs"/>
          <a:sym typeface="Calibri"/>
        </a:defRPr>
      </a:lvl1pPr>
      <a:lvl2pPr marL="479987" marR="0" indent="-239993" algn="l" defTabSz="914377" rtl="0" latinLnBrk="0">
        <a:lnSpc>
          <a:spcPct val="90000"/>
        </a:lnSpc>
        <a:spcBef>
          <a:spcPts val="933"/>
        </a:spcBef>
        <a:spcAft>
          <a:spcPts val="0"/>
        </a:spcAft>
        <a:buClrTx/>
        <a:buSzPct val="100000"/>
        <a:buFont typeface="Lucida Grande"/>
        <a:buChar char="‣"/>
        <a:tabLst/>
        <a:defRPr sz="2400" b="0" i="0" u="none" strike="noStrike" cap="none" spc="0" baseline="0">
          <a:ln>
            <a:noFill/>
          </a:ln>
          <a:solidFill>
            <a:schemeClr val="tx2"/>
          </a:solidFill>
          <a:uFillTx/>
          <a:latin typeface="+mj-lt"/>
          <a:ea typeface="+mj-ea"/>
          <a:cs typeface="+mj-cs"/>
          <a:sym typeface="Calibri"/>
        </a:defRPr>
      </a:lvl2pPr>
      <a:lvl3pPr marL="754266" marR="0" indent="-274278"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chemeClr val="tx2"/>
          </a:solidFill>
          <a:uFillTx/>
          <a:latin typeface="+mj-lt"/>
          <a:ea typeface="+mj-ea"/>
          <a:cs typeface="+mj-cs"/>
          <a:sym typeface="Calibri"/>
        </a:defRPr>
      </a:lvl3pPr>
      <a:lvl4pPr marL="1015359" marR="0" indent="-295377" algn="l" defTabSz="914377" rtl="0" latinLnBrk="0">
        <a:lnSpc>
          <a:spcPct val="90000"/>
        </a:lnSpc>
        <a:spcBef>
          <a:spcPts val="933"/>
        </a:spcBef>
        <a:spcAft>
          <a:spcPts val="0"/>
        </a:spcAft>
        <a:buClrTx/>
        <a:buSzPct val="100000"/>
        <a:buFont typeface="Lucida Grande"/>
        <a:buChar char="‣"/>
        <a:tabLst/>
        <a:defRPr sz="1867" b="0" i="0" u="none" strike="noStrike" cap="none" spc="0" baseline="0">
          <a:ln>
            <a:noFill/>
          </a:ln>
          <a:solidFill>
            <a:schemeClr val="tx2"/>
          </a:solidFill>
          <a:uFillTx/>
          <a:latin typeface="+mj-lt"/>
          <a:ea typeface="+mj-ea"/>
          <a:cs typeface="+mj-cs"/>
          <a:sym typeface="Calibri"/>
        </a:defRPr>
      </a:lvl4pPr>
      <a:lvl5pPr marL="1255353" marR="0" indent="-295377" algn="l" defTabSz="914377" rtl="0" latinLnBrk="0">
        <a:lnSpc>
          <a:spcPct val="90000"/>
        </a:lnSpc>
        <a:spcBef>
          <a:spcPts val="933"/>
        </a:spcBef>
        <a:spcAft>
          <a:spcPts val="0"/>
        </a:spcAft>
        <a:buClrTx/>
        <a:buSzPct val="100000"/>
        <a:buFont typeface="Lucida Grande"/>
        <a:buChar char="‣"/>
        <a:tabLst/>
        <a:defRPr sz="1600" b="0" i="0" u="none" strike="noStrike" cap="none" spc="0" baseline="0">
          <a:ln>
            <a:noFill/>
          </a:ln>
          <a:solidFill>
            <a:schemeClr val="tx2"/>
          </a:solidFill>
          <a:uFillTx/>
          <a:latin typeface="+mj-lt"/>
          <a:ea typeface="+mj-ea"/>
          <a:cs typeface="+mj-cs"/>
          <a:sym typeface="Calibri"/>
        </a:defRPr>
      </a:lvl5pPr>
      <a:lvl6pPr marL="2567289" marR="0" indent="-281346"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6pPr>
      <a:lvl7pPr marL="3024478" marR="0" indent="-281346"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7pPr>
      <a:lvl8pPr marL="3481666" marR="0" indent="-281346"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8pPr>
      <a:lvl9pPr marL="3938855" marR="0" indent="-281346"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9pPr>
    </p:bodyStyle>
    <p:otherStyle>
      <a:lvl1pPr marL="0" marR="0" indent="0"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1pPr>
      <a:lvl2pPr marL="0" marR="0" indent="457189"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2pPr>
      <a:lvl3pPr marL="0" marR="0" indent="914377"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3pPr>
      <a:lvl4pPr marL="0" marR="0" indent="1371566"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4pPr>
      <a:lvl5pPr marL="0" marR="0" indent="1828754"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5pPr>
      <a:lvl6pPr marL="0" marR="0" indent="2285943"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6pPr>
      <a:lvl7pPr marL="0" marR="0" indent="2743131"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7pPr>
      <a:lvl8pPr marL="0" marR="0" indent="3200320"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8pPr>
      <a:lvl9pPr marL="0" marR="0" indent="3657509"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B2E322D-0A95-484D-89AE-28E6B054E54F}"/>
              </a:ext>
            </a:extLst>
          </p:cNvPr>
          <p:cNvSpPr>
            <a:spLocks noGrp="1"/>
          </p:cNvSpPr>
          <p:nvPr>
            <p:ph type="title"/>
          </p:nvPr>
        </p:nvSpPr>
        <p:spPr/>
        <p:txBody>
          <a:bodyPr/>
          <a:lstStyle/>
          <a:p>
            <a:r>
              <a:rPr lang="nl-BE" dirty="0"/>
              <a:t>VLAIO steunmaatregelen</a:t>
            </a:r>
          </a:p>
        </p:txBody>
      </p:sp>
      <p:sp>
        <p:nvSpPr>
          <p:cNvPr id="4" name="Tijdelijke aanduiding voor tekst 3">
            <a:extLst>
              <a:ext uri="{FF2B5EF4-FFF2-40B4-BE49-F238E27FC236}">
                <a16:creationId xmlns:a16="http://schemas.microsoft.com/office/drawing/2014/main" id="{91736704-C21F-4699-84F8-05973616C337}"/>
              </a:ext>
            </a:extLst>
          </p:cNvPr>
          <p:cNvSpPr>
            <a:spLocks noGrp="1"/>
          </p:cNvSpPr>
          <p:nvPr>
            <p:ph type="body" sz="quarter" idx="1"/>
          </p:nvPr>
        </p:nvSpPr>
        <p:spPr/>
        <p:txBody>
          <a:bodyPr/>
          <a:lstStyle/>
          <a:p>
            <a:r>
              <a:rPr lang="nl-BE" dirty="0"/>
              <a:t>Participatieforum </a:t>
            </a:r>
            <a:r>
              <a:rPr lang="nl-BE" dirty="0" err="1"/>
              <a:t>Flanders</a:t>
            </a:r>
            <a:r>
              <a:rPr lang="nl-BE" dirty="0"/>
              <a:t> Care – 14 december 2018</a:t>
            </a:r>
          </a:p>
        </p:txBody>
      </p:sp>
    </p:spTree>
    <p:extLst>
      <p:ext uri="{BB962C8B-B14F-4D97-AF65-F5344CB8AC3E}">
        <p14:creationId xmlns:p14="http://schemas.microsoft.com/office/powerpoint/2010/main" val="511334004"/>
      </p:ext>
    </p:extLst>
  </p:cSld>
  <p:clrMapOvr>
    <a:masterClrMapping/>
  </p:clrMapOvr>
  <p:transition spd="med" advTm="1148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fgeronde rechthoek 3">
            <a:extLst>
              <a:ext uri="{FF2B5EF4-FFF2-40B4-BE49-F238E27FC236}">
                <a16:creationId xmlns:a16="http://schemas.microsoft.com/office/drawing/2014/main" id="{24D8A8E7-0D57-4CA9-B766-EDEC270A870E}"/>
              </a:ext>
            </a:extLst>
          </p:cNvPr>
          <p:cNvSpPr/>
          <p:nvPr/>
        </p:nvSpPr>
        <p:spPr>
          <a:xfrm>
            <a:off x="2207570" y="4419601"/>
            <a:ext cx="2386335" cy="539751"/>
          </a:xfrm>
          <a:prstGeom prst="roundRect">
            <a:avLst/>
          </a:prstGeom>
          <a:solidFill>
            <a:schemeClr val="accent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hangingPunct="0">
              <a:defRPr/>
            </a:pPr>
            <a:r>
              <a:rPr lang="nl-BE" sz="1300" b="1" kern="0" dirty="0">
                <a:solidFill>
                  <a:srgbClr val="009B48"/>
                </a:solidFill>
                <a:latin typeface="Helvetica"/>
                <a:cs typeface="Helvetica"/>
                <a:sym typeface="Calibri"/>
              </a:rPr>
              <a:t>Professionaliseren</a:t>
            </a:r>
          </a:p>
        </p:txBody>
      </p:sp>
      <p:sp>
        <p:nvSpPr>
          <p:cNvPr id="5" name="Afgeronde rechthoek 4">
            <a:extLst>
              <a:ext uri="{FF2B5EF4-FFF2-40B4-BE49-F238E27FC236}">
                <a16:creationId xmlns:a16="http://schemas.microsoft.com/office/drawing/2014/main" id="{FF03EE72-87CC-4041-8B37-BC93DB0DFE86}"/>
              </a:ext>
            </a:extLst>
          </p:cNvPr>
          <p:cNvSpPr/>
          <p:nvPr/>
        </p:nvSpPr>
        <p:spPr>
          <a:xfrm>
            <a:off x="2207568" y="3573463"/>
            <a:ext cx="2402211" cy="539751"/>
          </a:xfrm>
          <a:prstGeom prst="roundRect">
            <a:avLst/>
          </a:prstGeom>
          <a:solidFill>
            <a:schemeClr val="accent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hangingPunct="0">
              <a:defRPr/>
            </a:pPr>
            <a:r>
              <a:rPr lang="nl-BE" sz="1300" b="1" kern="0" dirty="0">
                <a:solidFill>
                  <a:srgbClr val="009B48"/>
                </a:solidFill>
                <a:latin typeface="Helvetica"/>
                <a:cs typeface="Helvetica"/>
                <a:sym typeface="Calibri"/>
              </a:rPr>
              <a:t>Transformeren</a:t>
            </a:r>
          </a:p>
        </p:txBody>
      </p:sp>
      <p:sp>
        <p:nvSpPr>
          <p:cNvPr id="6" name="Afgeronde rechthoek 5">
            <a:extLst>
              <a:ext uri="{FF2B5EF4-FFF2-40B4-BE49-F238E27FC236}">
                <a16:creationId xmlns:a16="http://schemas.microsoft.com/office/drawing/2014/main" id="{6AB229A5-7D4C-426D-9FEB-B6F701BC49B4}"/>
              </a:ext>
            </a:extLst>
          </p:cNvPr>
          <p:cNvSpPr/>
          <p:nvPr/>
        </p:nvSpPr>
        <p:spPr>
          <a:xfrm>
            <a:off x="2207570" y="2097089"/>
            <a:ext cx="2386335" cy="1116011"/>
          </a:xfrm>
          <a:prstGeom prst="roundRect">
            <a:avLst/>
          </a:prstGeom>
          <a:solidFill>
            <a:schemeClr val="accent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hangingPunct="0">
              <a:defRPr/>
            </a:pPr>
            <a:r>
              <a:rPr lang="nl-BE" sz="1300" b="1" kern="0" dirty="0">
                <a:solidFill>
                  <a:srgbClr val="009B48"/>
                </a:solidFill>
                <a:latin typeface="Helvetica"/>
                <a:cs typeface="Helvetica"/>
                <a:sym typeface="Calibri"/>
              </a:rPr>
              <a:t>Innoveren</a:t>
            </a:r>
          </a:p>
        </p:txBody>
      </p:sp>
      <p:sp>
        <p:nvSpPr>
          <p:cNvPr id="7" name="Afgeronde rechthoek 6">
            <a:extLst>
              <a:ext uri="{FF2B5EF4-FFF2-40B4-BE49-F238E27FC236}">
                <a16:creationId xmlns:a16="http://schemas.microsoft.com/office/drawing/2014/main" id="{2F4A3F30-FFA8-4EF5-8E91-2ED5485338F7}"/>
              </a:ext>
            </a:extLst>
          </p:cNvPr>
          <p:cNvSpPr/>
          <p:nvPr/>
        </p:nvSpPr>
        <p:spPr>
          <a:xfrm>
            <a:off x="4593903" y="4419601"/>
            <a:ext cx="2582863" cy="539751"/>
          </a:xfrm>
          <a:prstGeom prst="roundRect">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hangingPunct="0"/>
            <a:r>
              <a:rPr lang="nl-BE" sz="1400" kern="0" dirty="0" err="1">
                <a:solidFill>
                  <a:srgbClr val="FFFFFF"/>
                </a:solidFill>
                <a:latin typeface="Helvetica"/>
                <a:cs typeface="Helvetica"/>
                <a:sym typeface="Calibri"/>
              </a:rPr>
              <a:t>kmo</a:t>
            </a:r>
            <a:r>
              <a:rPr lang="nl-BE" sz="1400" kern="0" dirty="0">
                <a:solidFill>
                  <a:srgbClr val="FFFFFF"/>
                </a:solidFill>
                <a:latin typeface="Helvetica"/>
                <a:cs typeface="Helvetica"/>
                <a:sym typeface="Calibri"/>
              </a:rPr>
              <a:t> portefeuille</a:t>
            </a:r>
          </a:p>
        </p:txBody>
      </p:sp>
      <p:sp>
        <p:nvSpPr>
          <p:cNvPr id="8" name="Afgeronde rechthoek 7">
            <a:extLst>
              <a:ext uri="{FF2B5EF4-FFF2-40B4-BE49-F238E27FC236}">
                <a16:creationId xmlns:a16="http://schemas.microsoft.com/office/drawing/2014/main" id="{6B38A87D-6662-45AE-A094-C5B76F430EB8}"/>
              </a:ext>
            </a:extLst>
          </p:cNvPr>
          <p:cNvSpPr/>
          <p:nvPr/>
        </p:nvSpPr>
        <p:spPr>
          <a:xfrm>
            <a:off x="4625653" y="3573463"/>
            <a:ext cx="2551112" cy="539751"/>
          </a:xfrm>
          <a:prstGeom prst="roundRect">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hangingPunct="0"/>
            <a:r>
              <a:rPr lang="nl-BE" sz="1400" kern="0" dirty="0" err="1">
                <a:solidFill>
                  <a:srgbClr val="FFFFFF"/>
                </a:solidFill>
                <a:latin typeface="Helvetica"/>
                <a:cs typeface="Helvetica"/>
                <a:sym typeface="Calibri"/>
              </a:rPr>
              <a:t>kmo</a:t>
            </a:r>
            <a:r>
              <a:rPr lang="nl-BE" sz="1400" kern="0" dirty="0">
                <a:solidFill>
                  <a:srgbClr val="FFFFFF"/>
                </a:solidFill>
                <a:latin typeface="Helvetica"/>
                <a:cs typeface="Helvetica"/>
                <a:sym typeface="Calibri"/>
              </a:rPr>
              <a:t> groei-subsidie</a:t>
            </a:r>
          </a:p>
        </p:txBody>
      </p:sp>
      <p:sp>
        <p:nvSpPr>
          <p:cNvPr id="9" name="Afgeronde rechthoek 8">
            <a:extLst>
              <a:ext uri="{FF2B5EF4-FFF2-40B4-BE49-F238E27FC236}">
                <a16:creationId xmlns:a16="http://schemas.microsoft.com/office/drawing/2014/main" id="{CB55C5F7-F541-4EF6-97C0-D220615A4173}"/>
              </a:ext>
            </a:extLst>
          </p:cNvPr>
          <p:cNvSpPr/>
          <p:nvPr/>
        </p:nvSpPr>
        <p:spPr>
          <a:xfrm>
            <a:off x="4604400" y="2089173"/>
            <a:ext cx="2566987" cy="539751"/>
          </a:xfrm>
          <a:prstGeom prst="roundRect">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hangingPunct="0">
              <a:defRPr/>
            </a:pPr>
            <a:r>
              <a:rPr lang="nl-BE" sz="1400" kern="0" dirty="0" err="1">
                <a:solidFill>
                  <a:srgbClr val="FFFFFF"/>
                </a:solidFill>
                <a:latin typeface="Helvetica"/>
                <a:cs typeface="Helvetica"/>
                <a:sym typeface="Calibri"/>
              </a:rPr>
              <a:t>Baekeland</a:t>
            </a:r>
            <a:r>
              <a:rPr lang="nl-BE" sz="1400" kern="0" dirty="0">
                <a:solidFill>
                  <a:srgbClr val="FFFFFF"/>
                </a:solidFill>
                <a:latin typeface="Helvetica"/>
                <a:cs typeface="Helvetica"/>
                <a:sym typeface="Calibri"/>
              </a:rPr>
              <a:t>- en innovatiemandaat</a:t>
            </a:r>
          </a:p>
        </p:txBody>
      </p:sp>
      <p:sp>
        <p:nvSpPr>
          <p:cNvPr id="14" name="Afgeronde rechthoek 13">
            <a:extLst>
              <a:ext uri="{FF2B5EF4-FFF2-40B4-BE49-F238E27FC236}">
                <a16:creationId xmlns:a16="http://schemas.microsoft.com/office/drawing/2014/main" id="{EC7E4DC5-6178-424E-834D-1912087F2535}"/>
              </a:ext>
            </a:extLst>
          </p:cNvPr>
          <p:cNvSpPr/>
          <p:nvPr/>
        </p:nvSpPr>
        <p:spPr>
          <a:xfrm>
            <a:off x="7199640" y="2097089"/>
            <a:ext cx="3095699" cy="539751"/>
          </a:xfrm>
          <a:prstGeom prst="roundRect">
            <a:avLst/>
          </a:prstGeom>
          <a:solidFill>
            <a:schemeClr val="accent2"/>
          </a:solidFill>
          <a:ln>
            <a:solidFill>
              <a:srgbClr val="7113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377" hangingPunct="0">
              <a:defRPr/>
            </a:pPr>
            <a:endParaRPr lang="nl-BE" sz="1400" kern="0" dirty="0">
              <a:solidFill>
                <a:srgbClr val="FFFFFF"/>
              </a:solidFill>
              <a:sym typeface="Calibri"/>
            </a:endParaRPr>
          </a:p>
          <a:p>
            <a:pPr lvl="0" algn="ctr" defTabSz="914377" hangingPunct="0">
              <a:defRPr/>
            </a:pPr>
            <a:r>
              <a:rPr lang="nl-BE" sz="1400" kern="0" dirty="0">
                <a:solidFill>
                  <a:srgbClr val="FFFFFF"/>
                </a:solidFill>
                <a:sym typeface="Calibri"/>
              </a:rPr>
              <a:t>(post)doctoraatsonderzoek</a:t>
            </a:r>
          </a:p>
          <a:p>
            <a:pPr lvl="0" algn="ctr" defTabSz="914377" hangingPunct="0">
              <a:defRPr/>
            </a:pPr>
            <a:r>
              <a:rPr lang="nl-BE" sz="1400" kern="0" dirty="0">
                <a:solidFill>
                  <a:srgbClr val="FFFFFF"/>
                </a:solidFill>
                <a:sym typeface="Calibri"/>
              </a:rPr>
              <a:t>50%-100% personeel &amp; werking</a:t>
            </a:r>
          </a:p>
          <a:p>
            <a:pPr lvl="0" algn="ctr" defTabSz="914377" hangingPunct="0">
              <a:defRPr/>
            </a:pPr>
            <a:endParaRPr lang="nl-BE" sz="1400" kern="0" dirty="0">
              <a:solidFill>
                <a:srgbClr val="FFFFFF"/>
              </a:solidFill>
              <a:sym typeface="Calibri"/>
            </a:endParaRPr>
          </a:p>
        </p:txBody>
      </p:sp>
      <p:sp>
        <p:nvSpPr>
          <p:cNvPr id="15" name="Afgeronde rechthoek 14">
            <a:extLst>
              <a:ext uri="{FF2B5EF4-FFF2-40B4-BE49-F238E27FC236}">
                <a16:creationId xmlns:a16="http://schemas.microsoft.com/office/drawing/2014/main" id="{644A65C5-2FAA-4600-A8A9-EF601752D837}"/>
              </a:ext>
            </a:extLst>
          </p:cNvPr>
          <p:cNvSpPr/>
          <p:nvPr/>
        </p:nvSpPr>
        <p:spPr>
          <a:xfrm>
            <a:off x="7176765" y="2716214"/>
            <a:ext cx="3095699" cy="511175"/>
          </a:xfrm>
          <a:prstGeom prst="roundRect">
            <a:avLst/>
          </a:prstGeom>
          <a:solidFill>
            <a:schemeClr val="accent2"/>
          </a:solidFill>
          <a:ln>
            <a:solidFill>
              <a:srgbClr val="7113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377" hangingPunct="0">
              <a:defRPr/>
            </a:pPr>
            <a:r>
              <a:rPr lang="nl-BE" sz="1400" kern="0" dirty="0">
                <a:solidFill>
                  <a:srgbClr val="FFFFFF"/>
                </a:solidFill>
                <a:sym typeface="Calibri"/>
              </a:rPr>
              <a:t>25% (+ toeslagen, max 60%)</a:t>
            </a:r>
          </a:p>
          <a:p>
            <a:pPr lvl="0" algn="ctr" defTabSz="914377" hangingPunct="0">
              <a:defRPr/>
            </a:pPr>
            <a:r>
              <a:rPr lang="nl-BE" sz="1400" kern="0" dirty="0">
                <a:solidFill>
                  <a:srgbClr val="FFFFFF"/>
                </a:solidFill>
                <a:sym typeface="Calibri"/>
              </a:rPr>
              <a:t>Min 25.000€ - 3.000.000€</a:t>
            </a:r>
          </a:p>
        </p:txBody>
      </p:sp>
      <p:sp>
        <p:nvSpPr>
          <p:cNvPr id="16" name="Afgeronde rechthoek 15">
            <a:extLst>
              <a:ext uri="{FF2B5EF4-FFF2-40B4-BE49-F238E27FC236}">
                <a16:creationId xmlns:a16="http://schemas.microsoft.com/office/drawing/2014/main" id="{B79BE27A-3C84-417C-AFBD-22A9F5785301}"/>
              </a:ext>
            </a:extLst>
          </p:cNvPr>
          <p:cNvSpPr/>
          <p:nvPr/>
        </p:nvSpPr>
        <p:spPr>
          <a:xfrm>
            <a:off x="7176765" y="4419601"/>
            <a:ext cx="3095699" cy="539751"/>
          </a:xfrm>
          <a:prstGeom prst="roundRect">
            <a:avLst/>
          </a:prstGeom>
          <a:solidFill>
            <a:schemeClr val="accent2"/>
          </a:solidFill>
          <a:ln>
            <a:solidFill>
              <a:srgbClr val="7113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hangingPunct="0">
              <a:defRPr/>
            </a:pPr>
            <a:r>
              <a:rPr lang="nl-BE" sz="1400" kern="0" dirty="0">
                <a:solidFill>
                  <a:srgbClr val="FFFFFF"/>
                </a:solidFill>
                <a:latin typeface="Helvetica"/>
                <a:cs typeface="Helvetica"/>
                <a:sym typeface="Calibri"/>
              </a:rPr>
              <a:t>40%ko | 30%mo</a:t>
            </a:r>
          </a:p>
          <a:p>
            <a:pPr algn="ctr" defTabSz="914377" hangingPunct="0">
              <a:defRPr/>
            </a:pPr>
            <a:r>
              <a:rPr lang="nl-BE" sz="1400" kern="0" dirty="0">
                <a:solidFill>
                  <a:srgbClr val="FFFFFF"/>
                </a:solidFill>
                <a:latin typeface="Helvetica"/>
                <a:cs typeface="Helvetica"/>
                <a:sym typeface="Calibri"/>
              </a:rPr>
              <a:t>  10.000€ | 15.000€</a:t>
            </a:r>
          </a:p>
        </p:txBody>
      </p:sp>
      <p:sp>
        <p:nvSpPr>
          <p:cNvPr id="17" name="Afgeronde rechthoek 16">
            <a:extLst>
              <a:ext uri="{FF2B5EF4-FFF2-40B4-BE49-F238E27FC236}">
                <a16:creationId xmlns:a16="http://schemas.microsoft.com/office/drawing/2014/main" id="{0D7E2E7E-FF04-43F4-A15A-D8C19EC3F4CB}"/>
              </a:ext>
            </a:extLst>
          </p:cNvPr>
          <p:cNvSpPr/>
          <p:nvPr/>
        </p:nvSpPr>
        <p:spPr>
          <a:xfrm>
            <a:off x="4604400" y="2690814"/>
            <a:ext cx="2566987" cy="539751"/>
          </a:xfrm>
          <a:prstGeom prst="roundRect">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hangingPunct="0"/>
            <a:r>
              <a:rPr lang="nl-BE" sz="1400" kern="0" dirty="0">
                <a:solidFill>
                  <a:srgbClr val="FFFFFF"/>
                </a:solidFill>
                <a:latin typeface="Helvetica"/>
                <a:cs typeface="Helvetica"/>
                <a:sym typeface="Calibri"/>
              </a:rPr>
              <a:t>Ontwikkelings- en Onderzoeksprojecten</a:t>
            </a:r>
          </a:p>
        </p:txBody>
      </p:sp>
      <p:sp>
        <p:nvSpPr>
          <p:cNvPr id="18" name="Afgeronde rechthoek 17">
            <a:extLst>
              <a:ext uri="{FF2B5EF4-FFF2-40B4-BE49-F238E27FC236}">
                <a16:creationId xmlns:a16="http://schemas.microsoft.com/office/drawing/2014/main" id="{DA6C746C-26C1-4A4D-8655-02BF96A6E9BF}"/>
              </a:ext>
            </a:extLst>
          </p:cNvPr>
          <p:cNvSpPr/>
          <p:nvPr/>
        </p:nvSpPr>
        <p:spPr>
          <a:xfrm>
            <a:off x="7187261" y="3576640"/>
            <a:ext cx="3079824" cy="541337"/>
          </a:xfrm>
          <a:prstGeom prst="roundRect">
            <a:avLst/>
          </a:prstGeom>
          <a:solidFill>
            <a:schemeClr val="accent2"/>
          </a:solidFill>
          <a:ln>
            <a:solidFill>
              <a:srgbClr val="7113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hangingPunct="0">
              <a:defRPr/>
            </a:pPr>
            <a:r>
              <a:rPr lang="nl-BE" sz="1400" kern="0" dirty="0">
                <a:solidFill>
                  <a:srgbClr val="FFFFFF"/>
                </a:solidFill>
                <a:latin typeface="Helvetica"/>
                <a:cs typeface="Helvetica"/>
                <a:sym typeface="Calibri"/>
              </a:rPr>
              <a:t>50% | aanwerving 25.000€</a:t>
            </a:r>
          </a:p>
          <a:p>
            <a:pPr algn="ctr" defTabSz="914377" hangingPunct="0">
              <a:defRPr/>
            </a:pPr>
            <a:r>
              <a:rPr lang="nl-BE" sz="1400" kern="0" dirty="0">
                <a:solidFill>
                  <a:srgbClr val="FFFFFF"/>
                </a:solidFill>
                <a:latin typeface="Helvetica"/>
                <a:cs typeface="Helvetica"/>
                <a:sym typeface="Calibri"/>
              </a:rPr>
              <a:t>50% | </a:t>
            </a:r>
            <a:r>
              <a:rPr lang="nl-BE" sz="1400" kern="0" dirty="0" err="1">
                <a:solidFill>
                  <a:srgbClr val="FFFFFF"/>
                </a:solidFill>
                <a:latin typeface="Helvetica"/>
                <a:cs typeface="Helvetica"/>
                <a:sym typeface="Calibri"/>
              </a:rPr>
              <a:t>ext</a:t>
            </a:r>
            <a:r>
              <a:rPr lang="nl-BE" sz="1400" kern="0" dirty="0">
                <a:solidFill>
                  <a:srgbClr val="FFFFFF"/>
                </a:solidFill>
                <a:latin typeface="Helvetica"/>
                <a:cs typeface="Helvetica"/>
                <a:sym typeface="Calibri"/>
              </a:rPr>
              <a:t> dienstverlening 25.000€</a:t>
            </a:r>
          </a:p>
        </p:txBody>
      </p:sp>
      <p:graphicFrame>
        <p:nvGraphicFramePr>
          <p:cNvPr id="10" name="Tabel 9">
            <a:extLst>
              <a:ext uri="{FF2B5EF4-FFF2-40B4-BE49-F238E27FC236}">
                <a16:creationId xmlns:a16="http://schemas.microsoft.com/office/drawing/2014/main" id="{E9E10E4B-0ED9-40A3-B923-56D8C32E3CCF}"/>
              </a:ext>
            </a:extLst>
          </p:cNvPr>
          <p:cNvGraphicFramePr>
            <a:graphicFrameLocks noGrp="1"/>
          </p:cNvGraphicFramePr>
          <p:nvPr>
            <p:extLst/>
          </p:nvPr>
        </p:nvGraphicFramePr>
        <p:xfrm>
          <a:off x="7168049" y="602310"/>
          <a:ext cx="3079824" cy="1110868"/>
        </p:xfrm>
        <a:graphic>
          <a:graphicData uri="http://schemas.openxmlformats.org/drawingml/2006/table">
            <a:tbl>
              <a:tblPr firstRow="1" bandRow="1">
                <a:tableStyleId>{F5AB1C69-6EDB-4FF4-983F-18BD219EF322}</a:tableStyleId>
              </a:tblPr>
              <a:tblGrid>
                <a:gridCol w="440119">
                  <a:extLst>
                    <a:ext uri="{9D8B030D-6E8A-4147-A177-3AD203B41FA5}">
                      <a16:colId xmlns:a16="http://schemas.microsoft.com/office/drawing/2014/main" val="3872064329"/>
                    </a:ext>
                  </a:extLst>
                </a:gridCol>
                <a:gridCol w="792088">
                  <a:extLst>
                    <a:ext uri="{9D8B030D-6E8A-4147-A177-3AD203B41FA5}">
                      <a16:colId xmlns:a16="http://schemas.microsoft.com/office/drawing/2014/main" val="3355343767"/>
                    </a:ext>
                  </a:extLst>
                </a:gridCol>
                <a:gridCol w="1152128">
                  <a:extLst>
                    <a:ext uri="{9D8B030D-6E8A-4147-A177-3AD203B41FA5}">
                      <a16:colId xmlns:a16="http://schemas.microsoft.com/office/drawing/2014/main" val="1336400392"/>
                    </a:ext>
                  </a:extLst>
                </a:gridCol>
                <a:gridCol w="695489">
                  <a:extLst>
                    <a:ext uri="{9D8B030D-6E8A-4147-A177-3AD203B41FA5}">
                      <a16:colId xmlns:a16="http://schemas.microsoft.com/office/drawing/2014/main" val="4013231631"/>
                    </a:ext>
                  </a:extLst>
                </a:gridCol>
              </a:tblGrid>
              <a:tr h="369188">
                <a:tc>
                  <a:txBody>
                    <a:bodyPr/>
                    <a:lstStyle/>
                    <a:p>
                      <a:endParaRPr lang="nl-NL" sz="1200" dirty="0"/>
                    </a:p>
                  </a:txBody>
                  <a:tcPr>
                    <a:solidFill>
                      <a:schemeClr val="bg1"/>
                    </a:solidFill>
                  </a:tcPr>
                </a:tc>
                <a:tc>
                  <a:txBody>
                    <a:bodyPr/>
                    <a:lstStyle/>
                    <a:p>
                      <a:r>
                        <a:rPr lang="nl-BE" sz="1200" dirty="0">
                          <a:solidFill>
                            <a:schemeClr val="tx2"/>
                          </a:solidFill>
                        </a:rPr>
                        <a:t>Omzet</a:t>
                      </a:r>
                      <a:endParaRPr lang="nl-NL" sz="1200" dirty="0">
                        <a:solidFill>
                          <a:schemeClr val="tx2"/>
                        </a:solidFill>
                      </a:endParaRPr>
                    </a:p>
                  </a:txBody>
                  <a:tcPr/>
                </a:tc>
                <a:tc>
                  <a:txBody>
                    <a:bodyPr/>
                    <a:lstStyle/>
                    <a:p>
                      <a:r>
                        <a:rPr lang="nl-BE" sz="1200" dirty="0">
                          <a:solidFill>
                            <a:schemeClr val="tx2"/>
                          </a:solidFill>
                        </a:rPr>
                        <a:t>Balanstotaal</a:t>
                      </a:r>
                      <a:endParaRPr lang="nl-NL" sz="1200" dirty="0">
                        <a:solidFill>
                          <a:schemeClr val="tx2"/>
                        </a:solidFill>
                      </a:endParaRPr>
                    </a:p>
                  </a:txBody>
                  <a:tcPr/>
                </a:tc>
                <a:tc>
                  <a:txBody>
                    <a:bodyPr/>
                    <a:lstStyle/>
                    <a:p>
                      <a:r>
                        <a:rPr lang="nl-BE" sz="1200" dirty="0">
                          <a:solidFill>
                            <a:schemeClr val="tx2"/>
                          </a:solidFill>
                        </a:rPr>
                        <a:t># VTE</a:t>
                      </a:r>
                      <a:endParaRPr lang="nl-NL" sz="1200" dirty="0">
                        <a:solidFill>
                          <a:schemeClr val="tx2"/>
                        </a:solidFill>
                      </a:endParaRPr>
                    </a:p>
                  </a:txBody>
                  <a:tcPr/>
                </a:tc>
                <a:extLst>
                  <a:ext uri="{0D108BD9-81ED-4DB2-BD59-A6C34878D82A}">
                    <a16:rowId xmlns:a16="http://schemas.microsoft.com/office/drawing/2014/main" val="3510195130"/>
                  </a:ext>
                </a:extLst>
              </a:tr>
              <a:tr h="370840">
                <a:tc>
                  <a:txBody>
                    <a:bodyPr/>
                    <a:lstStyle/>
                    <a:p>
                      <a:r>
                        <a:rPr lang="nl-BE" sz="1200" dirty="0">
                          <a:solidFill>
                            <a:schemeClr val="tx2"/>
                          </a:solidFill>
                        </a:rPr>
                        <a:t>KO</a:t>
                      </a:r>
                      <a:endParaRPr lang="nl-NL" sz="1200" dirty="0">
                        <a:solidFill>
                          <a:schemeClr val="tx2"/>
                        </a:solidFill>
                      </a:endParaRPr>
                    </a:p>
                  </a:txBody>
                  <a:tcPr/>
                </a:tc>
                <a:tc>
                  <a:txBody>
                    <a:bodyPr/>
                    <a:lstStyle/>
                    <a:p>
                      <a:r>
                        <a:rPr lang="nl-BE" sz="1200" dirty="0">
                          <a:solidFill>
                            <a:schemeClr val="tx2"/>
                          </a:solidFill>
                        </a:rPr>
                        <a:t>&lt; 10 M€</a:t>
                      </a:r>
                      <a:endParaRPr lang="nl-NL" sz="1200" dirty="0">
                        <a:solidFill>
                          <a:schemeClr val="tx2"/>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BE" sz="1200" dirty="0">
                          <a:solidFill>
                            <a:schemeClr val="tx2"/>
                          </a:solidFill>
                        </a:rPr>
                        <a:t>&lt; 10 M€</a:t>
                      </a:r>
                      <a:endParaRPr lang="nl-NL" sz="1200" dirty="0">
                        <a:solidFill>
                          <a:schemeClr val="tx2"/>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BE" sz="1200" dirty="0">
                          <a:solidFill>
                            <a:schemeClr val="tx2"/>
                          </a:solidFill>
                        </a:rPr>
                        <a:t>&lt; 50</a:t>
                      </a:r>
                      <a:endParaRPr lang="nl-NL" sz="1200" dirty="0">
                        <a:solidFill>
                          <a:schemeClr val="tx2"/>
                        </a:solidFill>
                      </a:endParaRPr>
                    </a:p>
                  </a:txBody>
                  <a:tcPr/>
                </a:tc>
                <a:extLst>
                  <a:ext uri="{0D108BD9-81ED-4DB2-BD59-A6C34878D82A}">
                    <a16:rowId xmlns:a16="http://schemas.microsoft.com/office/drawing/2014/main" val="2939832909"/>
                  </a:ext>
                </a:extLst>
              </a:tr>
              <a:tr h="370840">
                <a:tc>
                  <a:txBody>
                    <a:bodyPr/>
                    <a:lstStyle/>
                    <a:p>
                      <a:r>
                        <a:rPr lang="nl-BE" sz="1200" dirty="0">
                          <a:solidFill>
                            <a:schemeClr val="tx2"/>
                          </a:solidFill>
                        </a:rPr>
                        <a:t>MO</a:t>
                      </a:r>
                      <a:endParaRPr lang="nl-NL" sz="1200" dirty="0">
                        <a:solidFill>
                          <a:schemeClr val="tx2"/>
                        </a:solidFill>
                      </a:endParaRPr>
                    </a:p>
                  </a:txBody>
                  <a:tcPr/>
                </a:tc>
                <a:tc>
                  <a:txBody>
                    <a:bodyPr/>
                    <a:lstStyle/>
                    <a:p>
                      <a:r>
                        <a:rPr lang="nl-BE" sz="1200" dirty="0">
                          <a:solidFill>
                            <a:schemeClr val="tx2"/>
                          </a:solidFill>
                        </a:rPr>
                        <a:t>&lt; 50 M€</a:t>
                      </a:r>
                      <a:endParaRPr lang="nl-NL" sz="1200" dirty="0">
                        <a:solidFill>
                          <a:schemeClr val="tx2"/>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BE" sz="1200" dirty="0">
                          <a:solidFill>
                            <a:schemeClr val="tx2"/>
                          </a:solidFill>
                        </a:rPr>
                        <a:t>&lt; 43 M€</a:t>
                      </a:r>
                      <a:endParaRPr lang="nl-NL" sz="1200" dirty="0">
                        <a:solidFill>
                          <a:schemeClr val="tx2"/>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BE" sz="1200" dirty="0">
                          <a:solidFill>
                            <a:schemeClr val="tx2"/>
                          </a:solidFill>
                        </a:rPr>
                        <a:t>&lt; 250</a:t>
                      </a:r>
                      <a:endParaRPr lang="nl-NL" sz="1200" dirty="0">
                        <a:solidFill>
                          <a:schemeClr val="tx2"/>
                        </a:solidFill>
                      </a:endParaRPr>
                    </a:p>
                  </a:txBody>
                  <a:tcPr/>
                </a:tc>
                <a:extLst>
                  <a:ext uri="{0D108BD9-81ED-4DB2-BD59-A6C34878D82A}">
                    <a16:rowId xmlns:a16="http://schemas.microsoft.com/office/drawing/2014/main" val="4180036545"/>
                  </a:ext>
                </a:extLst>
              </a:tr>
            </a:tbl>
          </a:graphicData>
        </a:graphic>
      </p:graphicFrame>
    </p:spTree>
    <p:custDataLst>
      <p:tags r:id="rId1"/>
    </p:custDataLst>
    <p:extLst>
      <p:ext uri="{BB962C8B-B14F-4D97-AF65-F5344CB8AC3E}">
        <p14:creationId xmlns:p14="http://schemas.microsoft.com/office/powerpoint/2010/main" val="1380024123"/>
      </p:ext>
    </p:extLst>
  </p:cSld>
  <p:clrMapOvr>
    <a:masterClrMapping/>
  </p:clrMapOvr>
  <p:transition spd="med" advTm="113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 name="Afbeelding 2" descr="Afbeelding 2"/>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4" name="Text Box 2">
            <a:extLst>
              <a:ext uri="{FF2B5EF4-FFF2-40B4-BE49-F238E27FC236}">
                <a16:creationId xmlns:a16="http://schemas.microsoft.com/office/drawing/2014/main" id="{037071D7-FC9A-4D8D-888C-C014E621E548}"/>
              </a:ext>
            </a:extLst>
          </p:cNvPr>
          <p:cNvSpPr txBox="1">
            <a:spLocks noChangeArrowheads="1"/>
          </p:cNvSpPr>
          <p:nvPr/>
        </p:nvSpPr>
        <p:spPr bwMode="auto">
          <a:xfrm>
            <a:off x="4746310" y="3871279"/>
            <a:ext cx="6784207" cy="34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sz="2400">
                <a:solidFill>
                  <a:schemeClr val="tx1"/>
                </a:solidFill>
                <a:latin typeface="Verdana" pitchFamily="34" charset="0"/>
                <a:ea typeface="ＭＳ Ｐゴシック" pitchFamily="-64" charset="-128"/>
              </a:defRPr>
            </a:lvl1pPr>
            <a:lvl2pPr marL="742950" indent="-285750">
              <a:defRPr sz="2400">
                <a:solidFill>
                  <a:schemeClr val="tx1"/>
                </a:solidFill>
                <a:latin typeface="Verdana" pitchFamily="34" charset="0"/>
                <a:ea typeface="ＭＳ Ｐゴシック" pitchFamily="-64" charset="-128"/>
              </a:defRPr>
            </a:lvl2pPr>
            <a:lvl3pPr marL="1143000" indent="-228600">
              <a:defRPr sz="2400">
                <a:solidFill>
                  <a:schemeClr val="tx1"/>
                </a:solidFill>
                <a:latin typeface="Verdana" pitchFamily="34" charset="0"/>
                <a:ea typeface="ＭＳ Ｐゴシック" pitchFamily="-64" charset="-128"/>
              </a:defRPr>
            </a:lvl3pPr>
            <a:lvl4pPr marL="1600200" indent="-228600">
              <a:defRPr sz="2400">
                <a:solidFill>
                  <a:schemeClr val="tx1"/>
                </a:solidFill>
                <a:latin typeface="Verdana" pitchFamily="34" charset="0"/>
                <a:ea typeface="ＭＳ Ｐゴシック" pitchFamily="-64" charset="-128"/>
              </a:defRPr>
            </a:lvl4pPr>
            <a:lvl5pPr marL="2057400" indent="-228600">
              <a:defRPr sz="2400">
                <a:solidFill>
                  <a:schemeClr val="tx1"/>
                </a:solidFill>
                <a:latin typeface="Verdana" pitchFamily="34"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pitchFamily="-64" charset="-128"/>
              </a:defRPr>
            </a:lvl9pPr>
          </a:lstStyle>
          <a:p>
            <a:pPr marL="457189" indent="-457189" defTabSz="914377">
              <a:spcBef>
                <a:spcPct val="20000"/>
              </a:spcBef>
              <a:buClr>
                <a:srgbClr val="009B48"/>
              </a:buClr>
            </a:pPr>
            <a:r>
              <a:rPr lang="nl-NL" sz="2667" b="1" kern="0" dirty="0" err="1">
                <a:solidFill>
                  <a:srgbClr val="FFFFFF"/>
                </a:solidFill>
                <a:latin typeface="Calibri"/>
                <a:cs typeface="Calibri"/>
                <a:sym typeface="Calibri"/>
              </a:rPr>
              <a:t>Kristine</a:t>
            </a:r>
            <a:r>
              <a:rPr lang="nl-NL" sz="2667" b="1" kern="0" dirty="0">
                <a:solidFill>
                  <a:srgbClr val="FFFFFF"/>
                </a:solidFill>
                <a:latin typeface="Calibri"/>
                <a:cs typeface="Calibri"/>
                <a:sym typeface="Calibri"/>
              </a:rPr>
              <a:t> </a:t>
            </a:r>
            <a:r>
              <a:rPr lang="nl-NL" sz="2667" b="1" kern="0" dirty="0" err="1">
                <a:solidFill>
                  <a:srgbClr val="FFFFFF"/>
                </a:solidFill>
                <a:latin typeface="Calibri"/>
                <a:cs typeface="Calibri"/>
                <a:sym typeface="Calibri"/>
              </a:rPr>
              <a:t>Debruyne</a:t>
            </a:r>
            <a:endParaRPr lang="nl-NL" sz="2667" b="1" kern="0" dirty="0">
              <a:solidFill>
                <a:srgbClr val="FFFFFF"/>
              </a:solidFill>
              <a:latin typeface="Calibri"/>
              <a:cs typeface="Calibri"/>
              <a:sym typeface="Calibri"/>
            </a:endParaRPr>
          </a:p>
          <a:p>
            <a:pPr marL="457189" indent="-457189" defTabSz="914377">
              <a:spcBef>
                <a:spcPct val="20000"/>
              </a:spcBef>
              <a:buClr>
                <a:srgbClr val="009B48"/>
              </a:buClr>
            </a:pPr>
            <a:r>
              <a:rPr lang="nl-NL" sz="2667" kern="0" dirty="0">
                <a:solidFill>
                  <a:srgbClr val="FFFFFF"/>
                </a:solidFill>
                <a:latin typeface="Calibri"/>
                <a:cs typeface="Calibri"/>
                <a:sym typeface="Calibri"/>
              </a:rPr>
              <a:t>016/31 10 83 – Kristine.debruyne@vlaio.be</a:t>
            </a:r>
          </a:p>
          <a:p>
            <a:pPr marL="457189" indent="-457189" defTabSz="914377">
              <a:spcBef>
                <a:spcPct val="20000"/>
              </a:spcBef>
              <a:buClr>
                <a:srgbClr val="009B48"/>
              </a:buClr>
            </a:pPr>
            <a:endParaRPr lang="nl-NL" sz="2667" kern="0" dirty="0">
              <a:solidFill>
                <a:srgbClr val="FFFFFF"/>
              </a:solidFill>
              <a:latin typeface="Calibri"/>
              <a:cs typeface="Calibri"/>
              <a:sym typeface="Calibri"/>
            </a:endParaRPr>
          </a:p>
          <a:p>
            <a:pPr marL="457189" indent="-457189" defTabSz="914377">
              <a:spcBef>
                <a:spcPct val="20000"/>
              </a:spcBef>
              <a:buClr>
                <a:srgbClr val="009B48"/>
              </a:buClr>
            </a:pPr>
            <a:r>
              <a:rPr lang="nl-NL" sz="2667" kern="0" dirty="0">
                <a:solidFill>
                  <a:srgbClr val="FFFFFF"/>
                </a:solidFill>
                <a:latin typeface="Calibri"/>
                <a:cs typeface="Calibri"/>
                <a:sym typeface="Calibri"/>
              </a:rPr>
              <a:t>Kim Smets</a:t>
            </a:r>
          </a:p>
          <a:p>
            <a:pPr marL="457189" indent="-457189" defTabSz="914377">
              <a:spcBef>
                <a:spcPct val="20000"/>
              </a:spcBef>
              <a:buClr>
                <a:srgbClr val="009B48"/>
              </a:buClr>
            </a:pPr>
            <a:r>
              <a:rPr lang="nl-NL" sz="2667" kern="0" dirty="0">
                <a:solidFill>
                  <a:srgbClr val="FFFFFF"/>
                </a:solidFill>
                <a:latin typeface="Calibri"/>
                <a:cs typeface="Calibri"/>
                <a:sym typeface="Calibri"/>
              </a:rPr>
              <a:t>09/276 19 78 – kim.smets@vlaio.be</a:t>
            </a:r>
          </a:p>
          <a:p>
            <a:pPr marL="457189" indent="-457189" defTabSz="914377">
              <a:spcBef>
                <a:spcPct val="20000"/>
              </a:spcBef>
              <a:buClr>
                <a:srgbClr val="009B48"/>
              </a:buClr>
            </a:pPr>
            <a:endParaRPr lang="nl-NL" sz="2667" kern="0" dirty="0">
              <a:solidFill>
                <a:srgbClr val="FFFFFF"/>
              </a:solidFill>
              <a:latin typeface="Calibri"/>
              <a:cs typeface="Calibri"/>
              <a:sym typeface="Calibri"/>
            </a:endParaRPr>
          </a:p>
          <a:p>
            <a:pPr marL="457189" indent="-457189" defTabSz="914377">
              <a:spcBef>
                <a:spcPct val="20000"/>
              </a:spcBef>
              <a:buClr>
                <a:srgbClr val="009B48"/>
              </a:buClr>
            </a:pPr>
            <a:endParaRPr lang="nl-NL" sz="2667" kern="0" dirty="0">
              <a:solidFill>
                <a:srgbClr val="FFFFFF"/>
              </a:solidFill>
              <a:latin typeface="Calibri"/>
              <a:cs typeface="Calibri"/>
              <a:sym typeface="Calibri"/>
            </a:endParaRPr>
          </a:p>
        </p:txBody>
      </p:sp>
      <p:cxnSp>
        <p:nvCxnSpPr>
          <p:cNvPr id="5" name="Rechte verbindingslijn 4">
            <a:extLst>
              <a:ext uri="{FF2B5EF4-FFF2-40B4-BE49-F238E27FC236}">
                <a16:creationId xmlns:a16="http://schemas.microsoft.com/office/drawing/2014/main" id="{CDE8CC2E-9CB7-40EC-9B8D-0667092F651B}"/>
              </a:ext>
            </a:extLst>
          </p:cNvPr>
          <p:cNvCxnSpPr/>
          <p:nvPr/>
        </p:nvCxnSpPr>
        <p:spPr>
          <a:xfrm>
            <a:off x="4587240" y="3922903"/>
            <a:ext cx="0" cy="2400000"/>
          </a:xfrm>
          <a:prstGeom prst="line">
            <a:avLst/>
          </a:prstGeom>
          <a:noFill/>
          <a:ln w="22225" cap="flat">
            <a:solidFill>
              <a:schemeClr val="bg1"/>
            </a:solidFill>
            <a:prstDash val="solid"/>
            <a:miter lim="800000"/>
          </a:ln>
          <a:effectLst/>
          <a:sp3d/>
        </p:spPr>
        <p:style>
          <a:lnRef idx="0">
            <a:scrgbClr r="0" g="0" b="0"/>
          </a:lnRef>
          <a:fillRef idx="0">
            <a:scrgbClr r="0" g="0" b="0"/>
          </a:fillRef>
          <a:effectRef idx="0">
            <a:scrgbClr r="0" g="0" b="0"/>
          </a:effectRef>
          <a:fontRef idx="none"/>
        </p:style>
      </p:cxnSp>
    </p:spTree>
  </p:cSld>
  <p:clrMapOvr>
    <a:masterClrMapping/>
  </p:clrMapOvr>
  <p:transition spd="med" advTm="142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fgeronde rechthoek 3">
            <a:extLst>
              <a:ext uri="{FF2B5EF4-FFF2-40B4-BE49-F238E27FC236}">
                <a16:creationId xmlns:a16="http://schemas.microsoft.com/office/drawing/2014/main" id="{24D8A8E7-0D57-4CA9-B766-EDEC270A870E}"/>
              </a:ext>
            </a:extLst>
          </p:cNvPr>
          <p:cNvSpPr/>
          <p:nvPr/>
        </p:nvSpPr>
        <p:spPr>
          <a:xfrm>
            <a:off x="2207570" y="4419601"/>
            <a:ext cx="2386335" cy="539751"/>
          </a:xfrm>
          <a:prstGeom prst="roundRect">
            <a:avLst/>
          </a:prstGeom>
          <a:solidFill>
            <a:schemeClr val="accent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hangingPunct="0">
              <a:defRPr/>
            </a:pPr>
            <a:r>
              <a:rPr lang="nl-BE" sz="1300" b="1" kern="0" dirty="0">
                <a:solidFill>
                  <a:srgbClr val="009B48"/>
                </a:solidFill>
                <a:latin typeface="Helvetica"/>
                <a:cs typeface="Helvetica"/>
                <a:sym typeface="Calibri"/>
              </a:rPr>
              <a:t>Professionaliseren</a:t>
            </a:r>
          </a:p>
        </p:txBody>
      </p:sp>
      <p:sp>
        <p:nvSpPr>
          <p:cNvPr id="5" name="Afgeronde rechthoek 4">
            <a:extLst>
              <a:ext uri="{FF2B5EF4-FFF2-40B4-BE49-F238E27FC236}">
                <a16:creationId xmlns:a16="http://schemas.microsoft.com/office/drawing/2014/main" id="{FF03EE72-87CC-4041-8B37-BC93DB0DFE86}"/>
              </a:ext>
            </a:extLst>
          </p:cNvPr>
          <p:cNvSpPr/>
          <p:nvPr/>
        </p:nvSpPr>
        <p:spPr>
          <a:xfrm>
            <a:off x="2207568" y="3573463"/>
            <a:ext cx="2402211" cy="539751"/>
          </a:xfrm>
          <a:prstGeom prst="roundRect">
            <a:avLst/>
          </a:prstGeom>
          <a:solidFill>
            <a:schemeClr val="accent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hangingPunct="0">
              <a:defRPr/>
            </a:pPr>
            <a:r>
              <a:rPr lang="nl-BE" sz="1300" b="1" kern="0" dirty="0">
                <a:solidFill>
                  <a:srgbClr val="009B48"/>
                </a:solidFill>
                <a:latin typeface="Helvetica"/>
                <a:cs typeface="Helvetica"/>
                <a:sym typeface="Calibri"/>
              </a:rPr>
              <a:t>Transformeren</a:t>
            </a:r>
          </a:p>
        </p:txBody>
      </p:sp>
      <p:sp>
        <p:nvSpPr>
          <p:cNvPr id="6" name="Afgeronde rechthoek 5">
            <a:extLst>
              <a:ext uri="{FF2B5EF4-FFF2-40B4-BE49-F238E27FC236}">
                <a16:creationId xmlns:a16="http://schemas.microsoft.com/office/drawing/2014/main" id="{6AB229A5-7D4C-426D-9FEB-B6F701BC49B4}"/>
              </a:ext>
            </a:extLst>
          </p:cNvPr>
          <p:cNvSpPr/>
          <p:nvPr/>
        </p:nvSpPr>
        <p:spPr>
          <a:xfrm>
            <a:off x="2207570" y="2097089"/>
            <a:ext cx="2386335" cy="1116011"/>
          </a:xfrm>
          <a:prstGeom prst="roundRect">
            <a:avLst/>
          </a:prstGeom>
          <a:solidFill>
            <a:schemeClr val="accent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hangingPunct="0">
              <a:defRPr/>
            </a:pPr>
            <a:r>
              <a:rPr lang="nl-BE" sz="1300" b="1" kern="0" dirty="0">
                <a:solidFill>
                  <a:srgbClr val="009B48"/>
                </a:solidFill>
                <a:latin typeface="Helvetica"/>
                <a:cs typeface="Helvetica"/>
                <a:sym typeface="Calibri"/>
              </a:rPr>
              <a:t>Innoveren</a:t>
            </a:r>
          </a:p>
        </p:txBody>
      </p:sp>
      <p:sp>
        <p:nvSpPr>
          <p:cNvPr id="7" name="Afgeronde rechthoek 6">
            <a:extLst>
              <a:ext uri="{FF2B5EF4-FFF2-40B4-BE49-F238E27FC236}">
                <a16:creationId xmlns:a16="http://schemas.microsoft.com/office/drawing/2014/main" id="{2F4A3F30-FFA8-4EF5-8E91-2ED5485338F7}"/>
              </a:ext>
            </a:extLst>
          </p:cNvPr>
          <p:cNvSpPr/>
          <p:nvPr/>
        </p:nvSpPr>
        <p:spPr>
          <a:xfrm>
            <a:off x="4593903" y="4419601"/>
            <a:ext cx="2582863" cy="539751"/>
          </a:xfrm>
          <a:prstGeom prst="roundRect">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hangingPunct="0"/>
            <a:r>
              <a:rPr lang="nl-BE" sz="1400" kern="0" dirty="0" err="1">
                <a:solidFill>
                  <a:srgbClr val="FFFFFF"/>
                </a:solidFill>
                <a:latin typeface="Helvetica"/>
                <a:cs typeface="Helvetica"/>
                <a:sym typeface="Calibri"/>
              </a:rPr>
              <a:t>kmo</a:t>
            </a:r>
            <a:r>
              <a:rPr lang="nl-BE" sz="1400" kern="0" dirty="0">
                <a:solidFill>
                  <a:srgbClr val="FFFFFF"/>
                </a:solidFill>
                <a:latin typeface="Helvetica"/>
                <a:cs typeface="Helvetica"/>
                <a:sym typeface="Calibri"/>
              </a:rPr>
              <a:t> portefeuille</a:t>
            </a:r>
          </a:p>
        </p:txBody>
      </p:sp>
      <p:sp>
        <p:nvSpPr>
          <p:cNvPr id="8" name="Afgeronde rechthoek 7">
            <a:extLst>
              <a:ext uri="{FF2B5EF4-FFF2-40B4-BE49-F238E27FC236}">
                <a16:creationId xmlns:a16="http://schemas.microsoft.com/office/drawing/2014/main" id="{6B38A87D-6662-45AE-A094-C5B76F430EB8}"/>
              </a:ext>
            </a:extLst>
          </p:cNvPr>
          <p:cNvSpPr/>
          <p:nvPr/>
        </p:nvSpPr>
        <p:spPr>
          <a:xfrm>
            <a:off x="4625653" y="3573463"/>
            <a:ext cx="2551112" cy="539751"/>
          </a:xfrm>
          <a:prstGeom prst="roundRect">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hangingPunct="0"/>
            <a:r>
              <a:rPr lang="nl-BE" sz="1400" kern="0" dirty="0" err="1">
                <a:solidFill>
                  <a:srgbClr val="FFFFFF"/>
                </a:solidFill>
                <a:latin typeface="Helvetica"/>
                <a:cs typeface="Helvetica"/>
                <a:sym typeface="Calibri"/>
              </a:rPr>
              <a:t>kmo</a:t>
            </a:r>
            <a:r>
              <a:rPr lang="nl-BE" sz="1400" kern="0" dirty="0">
                <a:solidFill>
                  <a:srgbClr val="FFFFFF"/>
                </a:solidFill>
                <a:latin typeface="Helvetica"/>
                <a:cs typeface="Helvetica"/>
                <a:sym typeface="Calibri"/>
              </a:rPr>
              <a:t> groei-subsidie</a:t>
            </a:r>
          </a:p>
        </p:txBody>
      </p:sp>
      <p:sp>
        <p:nvSpPr>
          <p:cNvPr id="9" name="Afgeronde rechthoek 8">
            <a:extLst>
              <a:ext uri="{FF2B5EF4-FFF2-40B4-BE49-F238E27FC236}">
                <a16:creationId xmlns:a16="http://schemas.microsoft.com/office/drawing/2014/main" id="{CB55C5F7-F541-4EF6-97C0-D220615A4173}"/>
              </a:ext>
            </a:extLst>
          </p:cNvPr>
          <p:cNvSpPr/>
          <p:nvPr/>
        </p:nvSpPr>
        <p:spPr>
          <a:xfrm>
            <a:off x="4604400" y="2089173"/>
            <a:ext cx="2566987" cy="539751"/>
          </a:xfrm>
          <a:prstGeom prst="roundRect">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hangingPunct="0">
              <a:defRPr/>
            </a:pPr>
            <a:r>
              <a:rPr lang="nl-BE" sz="1400" kern="0" dirty="0" err="1">
                <a:solidFill>
                  <a:srgbClr val="FFFFFF"/>
                </a:solidFill>
                <a:latin typeface="Helvetica"/>
                <a:cs typeface="Helvetica"/>
                <a:sym typeface="Calibri"/>
              </a:rPr>
              <a:t>Baekeland</a:t>
            </a:r>
            <a:r>
              <a:rPr lang="nl-BE" sz="1400" kern="0" dirty="0">
                <a:solidFill>
                  <a:srgbClr val="FFFFFF"/>
                </a:solidFill>
                <a:latin typeface="Helvetica"/>
                <a:cs typeface="Helvetica"/>
                <a:sym typeface="Calibri"/>
              </a:rPr>
              <a:t>- </a:t>
            </a:r>
            <a:r>
              <a:rPr lang="nl-BE" sz="1400" kern="0">
                <a:solidFill>
                  <a:srgbClr val="FFFFFF"/>
                </a:solidFill>
                <a:latin typeface="Helvetica"/>
                <a:cs typeface="Helvetica"/>
                <a:sym typeface="Calibri"/>
              </a:rPr>
              <a:t>en innovatiemandaat</a:t>
            </a:r>
            <a:endParaRPr lang="nl-BE" sz="1400" kern="0" dirty="0">
              <a:solidFill>
                <a:srgbClr val="FFFFFF"/>
              </a:solidFill>
              <a:latin typeface="Helvetica"/>
              <a:cs typeface="Helvetica"/>
              <a:sym typeface="Calibri"/>
            </a:endParaRPr>
          </a:p>
        </p:txBody>
      </p:sp>
      <p:sp>
        <p:nvSpPr>
          <p:cNvPr id="17" name="Afgeronde rechthoek 16">
            <a:extLst>
              <a:ext uri="{FF2B5EF4-FFF2-40B4-BE49-F238E27FC236}">
                <a16:creationId xmlns:a16="http://schemas.microsoft.com/office/drawing/2014/main" id="{0D7E2E7E-FF04-43F4-A15A-D8C19EC3F4CB}"/>
              </a:ext>
            </a:extLst>
          </p:cNvPr>
          <p:cNvSpPr/>
          <p:nvPr/>
        </p:nvSpPr>
        <p:spPr>
          <a:xfrm>
            <a:off x="4604400" y="2690814"/>
            <a:ext cx="2566987" cy="539751"/>
          </a:xfrm>
          <a:prstGeom prst="roundRect">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hangingPunct="0"/>
            <a:r>
              <a:rPr lang="nl-BE" sz="1400" kern="0" dirty="0">
                <a:solidFill>
                  <a:srgbClr val="FFFFFF"/>
                </a:solidFill>
                <a:sym typeface="Calibri"/>
              </a:rPr>
              <a:t>Ontwikkelings- en Onderzoeksprojecten</a:t>
            </a:r>
          </a:p>
        </p:txBody>
      </p:sp>
    </p:spTree>
    <p:custDataLst>
      <p:tags r:id="rId1"/>
    </p:custDataLst>
    <p:extLst>
      <p:ext uri="{BB962C8B-B14F-4D97-AF65-F5344CB8AC3E}">
        <p14:creationId xmlns:p14="http://schemas.microsoft.com/office/powerpoint/2010/main" val="2551917767"/>
      </p:ext>
    </p:extLst>
  </p:cSld>
  <p:clrMapOvr>
    <a:masterClrMapping/>
  </p:clrMapOvr>
  <p:transition spd="med" advTm="555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4">
            <a:extLst>
              <a:ext uri="{FF2B5EF4-FFF2-40B4-BE49-F238E27FC236}">
                <a16:creationId xmlns:a16="http://schemas.microsoft.com/office/drawing/2014/main" id="{BD16F275-8EB8-44A6-87C6-F32B785188B9}"/>
              </a:ext>
            </a:extLst>
          </p:cNvPr>
          <p:cNvGraphicFramePr/>
          <p:nvPr>
            <p:extLst/>
          </p:nvPr>
        </p:nvGraphicFramePr>
        <p:xfrm>
          <a:off x="1335984" y="1459404"/>
          <a:ext cx="9520033" cy="2449443"/>
        </p:xfrm>
        <a:graphic>
          <a:graphicData uri="http://schemas.openxmlformats.org/drawingml/2006/table">
            <a:tbl>
              <a:tblPr/>
              <a:tblGrid>
                <a:gridCol w="1872985">
                  <a:extLst>
                    <a:ext uri="{9D8B030D-6E8A-4147-A177-3AD203B41FA5}">
                      <a16:colId xmlns:a16="http://schemas.microsoft.com/office/drawing/2014/main" val="20000"/>
                    </a:ext>
                  </a:extLst>
                </a:gridCol>
                <a:gridCol w="4106044">
                  <a:extLst>
                    <a:ext uri="{9D8B030D-6E8A-4147-A177-3AD203B41FA5}">
                      <a16:colId xmlns:a16="http://schemas.microsoft.com/office/drawing/2014/main" val="20001"/>
                    </a:ext>
                  </a:extLst>
                </a:gridCol>
                <a:gridCol w="3541004">
                  <a:extLst>
                    <a:ext uri="{9D8B030D-6E8A-4147-A177-3AD203B41FA5}">
                      <a16:colId xmlns:a16="http://schemas.microsoft.com/office/drawing/2014/main" val="20002"/>
                    </a:ext>
                  </a:extLst>
                </a:gridCol>
              </a:tblGrid>
              <a:tr h="1060115">
                <a:tc>
                  <a:txBody>
                    <a:bodyPr/>
                    <a:lstStyle/>
                    <a:p>
                      <a:pPr algn="l">
                        <a:defRPr sz="1000">
                          <a:latin typeface="Flanders Art Serif"/>
                          <a:ea typeface="Flanders Art Serif"/>
                          <a:cs typeface="Flanders Art Serif"/>
                          <a:sym typeface="Flanders Art Serif"/>
                        </a:defRPr>
                      </a:pPr>
                      <a:endParaRPr sz="1300" dirty="0">
                        <a:latin typeface="+mj-lt"/>
                      </a:endParaRPr>
                    </a:p>
                  </a:txBody>
                  <a:tcPr marL="45720" marR="45720" anchor="ctr" horzOverflow="overflow">
                    <a:lnL w="12700">
                      <a:solidFill>
                        <a:srgbClr val="00B050"/>
                      </a:solidFill>
                    </a:lnL>
                    <a:lnR w="12700">
                      <a:solidFill>
                        <a:srgbClr val="92D050"/>
                      </a:solidFill>
                    </a:lnR>
                    <a:lnT w="12700">
                      <a:solidFill>
                        <a:srgbClr val="00B050"/>
                      </a:solidFill>
                    </a:lnT>
                    <a:lnB w="12700">
                      <a:solidFill>
                        <a:srgbClr val="92D050"/>
                      </a:solidFill>
                    </a:lnB>
                    <a:solidFill>
                      <a:srgbClr val="0070C0"/>
                    </a:solidFill>
                  </a:tcPr>
                </a:tc>
                <a:tc>
                  <a:txBody>
                    <a:bodyPr/>
                    <a:lstStyle/>
                    <a:p>
                      <a:pPr algn="ctr">
                        <a:defRPr sz="1800">
                          <a:solidFill>
                            <a:srgbClr val="000000"/>
                          </a:solidFill>
                        </a:defRPr>
                      </a:pPr>
                      <a:r>
                        <a:rPr lang="nl-BE" sz="2400" b="1" dirty="0">
                          <a:solidFill>
                            <a:srgbClr val="FFFFFF"/>
                          </a:solidFill>
                          <a:latin typeface="+mj-lt"/>
                          <a:ea typeface="Flanders Art Serif"/>
                          <a:cs typeface="Flanders Art Serif"/>
                          <a:sym typeface="Flanders Art Serif"/>
                        </a:rPr>
                        <a:t>OPLEIDING</a:t>
                      </a:r>
                    </a:p>
                  </a:txBody>
                  <a:tcPr marL="45720" marR="45720" anchor="ctr" horzOverflow="overflow">
                    <a:lnL w="12700">
                      <a:solidFill>
                        <a:srgbClr val="92D050"/>
                      </a:solidFill>
                    </a:lnL>
                    <a:lnR w="12700">
                      <a:solidFill>
                        <a:srgbClr val="92D050"/>
                      </a:solidFill>
                    </a:lnR>
                    <a:lnT w="12700">
                      <a:solidFill>
                        <a:srgbClr val="00B050"/>
                      </a:solidFill>
                    </a:lnT>
                    <a:lnB w="12700">
                      <a:solidFill>
                        <a:srgbClr val="92D050"/>
                      </a:solidFill>
                    </a:lnB>
                    <a:solidFill>
                      <a:srgbClr val="0070C0"/>
                    </a:solidFill>
                  </a:tcPr>
                </a:tc>
                <a:tc>
                  <a:txBody>
                    <a:bodyPr/>
                    <a:lstStyle/>
                    <a:p>
                      <a:pPr algn="ctr">
                        <a:defRPr sz="1800">
                          <a:solidFill>
                            <a:srgbClr val="000000"/>
                          </a:solidFill>
                        </a:defRPr>
                      </a:pPr>
                      <a:r>
                        <a:rPr lang="nl-BE" sz="2400" b="1" dirty="0">
                          <a:solidFill>
                            <a:srgbClr val="FFFFFF"/>
                          </a:solidFill>
                          <a:latin typeface="+mj-lt"/>
                          <a:ea typeface="Flanders Art Serif"/>
                          <a:cs typeface="Flanders Art Serif"/>
                          <a:sym typeface="Flanders Art Serif"/>
                        </a:rPr>
                        <a:t>ADVIES</a:t>
                      </a:r>
                    </a:p>
                  </a:txBody>
                  <a:tcPr marL="45720" marR="45720" anchor="ctr" horzOverflow="overflow">
                    <a:lnL w="12700">
                      <a:solidFill>
                        <a:srgbClr val="92D050"/>
                      </a:solidFill>
                    </a:lnL>
                    <a:lnR w="12700">
                      <a:solidFill>
                        <a:srgbClr val="00B050"/>
                      </a:solidFill>
                    </a:lnR>
                    <a:lnT w="12700">
                      <a:solidFill>
                        <a:srgbClr val="00B050"/>
                      </a:solidFill>
                    </a:lnT>
                    <a:lnB w="12700">
                      <a:solidFill>
                        <a:srgbClr val="92D050"/>
                      </a:solidFill>
                    </a:lnB>
                    <a:solidFill>
                      <a:srgbClr val="0070C0"/>
                    </a:solidFill>
                  </a:tcPr>
                </a:tc>
                <a:extLst>
                  <a:ext uri="{0D108BD9-81ED-4DB2-BD59-A6C34878D82A}">
                    <a16:rowId xmlns:a16="http://schemas.microsoft.com/office/drawing/2014/main" val="10000"/>
                  </a:ext>
                </a:extLst>
              </a:tr>
              <a:tr h="694664">
                <a:tc>
                  <a:txBody>
                    <a:bodyPr/>
                    <a:lstStyle/>
                    <a:p>
                      <a:pPr>
                        <a:defRPr sz="1800">
                          <a:solidFill>
                            <a:srgbClr val="000000"/>
                          </a:solidFill>
                        </a:defRPr>
                      </a:pPr>
                      <a:r>
                        <a:rPr lang="nl-BE" sz="2400" dirty="0">
                          <a:solidFill>
                            <a:srgbClr val="3C3D3C"/>
                          </a:solidFill>
                          <a:latin typeface="+mj-lt"/>
                        </a:rPr>
                        <a:t>KO</a:t>
                      </a:r>
                      <a:endParaRPr sz="2400" dirty="0">
                        <a:solidFill>
                          <a:srgbClr val="3C3D3C"/>
                        </a:solidFill>
                        <a:latin typeface="+mj-lt"/>
                      </a:endParaRPr>
                    </a:p>
                  </a:txBody>
                  <a:tcPr marL="45720" marR="45720" anchor="ctr" horzOverflow="overflow">
                    <a:lnL w="12700">
                      <a:solidFill>
                        <a:srgbClr val="00B050"/>
                      </a:solidFill>
                    </a:lnL>
                    <a:lnR w="12700">
                      <a:solidFill>
                        <a:srgbClr val="92D050"/>
                      </a:solidFill>
                    </a:lnR>
                    <a:lnT w="12700">
                      <a:solidFill>
                        <a:srgbClr val="92D050"/>
                      </a:solidFill>
                    </a:lnT>
                    <a:lnB w="12700">
                      <a:solidFill>
                        <a:srgbClr val="92D050"/>
                      </a:solidFill>
                      <a:prstDash val="sysDot"/>
                    </a:lnB>
                  </a:tcPr>
                </a:tc>
                <a:tc gridSpan="2">
                  <a:txBody>
                    <a:bodyPr/>
                    <a:lstStyle/>
                    <a:p>
                      <a:pPr algn="ctr">
                        <a:defRPr sz="1800">
                          <a:solidFill>
                            <a:srgbClr val="000000"/>
                          </a:solidFill>
                        </a:defRPr>
                      </a:pPr>
                      <a:r>
                        <a:rPr lang="nl-BE" sz="2400" dirty="0">
                          <a:solidFill>
                            <a:srgbClr val="3C3D3C"/>
                          </a:solidFill>
                          <a:latin typeface="+mj-lt"/>
                        </a:rPr>
                        <a:t>40% steun – max 10.000€/jaar</a:t>
                      </a:r>
                      <a:endParaRPr sz="2400" dirty="0">
                        <a:solidFill>
                          <a:srgbClr val="3C3D3C"/>
                        </a:solidFill>
                        <a:latin typeface="+mj-lt"/>
                      </a:endParaRPr>
                    </a:p>
                  </a:txBody>
                  <a:tcPr marL="45720" marR="45720" anchor="ctr" horzOverflow="overflow">
                    <a:lnL w="12700">
                      <a:solidFill>
                        <a:srgbClr val="92D050"/>
                      </a:solidFill>
                    </a:lnL>
                    <a:lnR w="12700" cap="flat" cmpd="sng" algn="ctr">
                      <a:solidFill>
                        <a:srgbClr val="00B050"/>
                      </a:solidFill>
                      <a:prstDash val="solid"/>
                      <a:round/>
                      <a:headEnd type="none" w="med" len="med"/>
                      <a:tailEnd type="none" w="med" len="med"/>
                    </a:lnR>
                    <a:lnT w="12700">
                      <a:solidFill>
                        <a:srgbClr val="92D050"/>
                      </a:solidFill>
                    </a:lnT>
                    <a:lnB w="12700" cap="flat" cmpd="sng" algn="ctr">
                      <a:solidFill>
                        <a:srgbClr val="92D050"/>
                      </a:solidFill>
                      <a:prstDash val="sysDot"/>
                      <a:round/>
                      <a:headEnd type="none" w="med" len="med"/>
                      <a:tailEnd type="none" w="med" len="med"/>
                    </a:lnB>
                  </a:tcPr>
                </a:tc>
                <a:tc hMerge="1">
                  <a:txBody>
                    <a:bodyPr/>
                    <a:lstStyle/>
                    <a:p>
                      <a:pPr algn="ctr">
                        <a:defRPr sz="1800">
                          <a:solidFill>
                            <a:srgbClr val="000000"/>
                          </a:solidFill>
                        </a:defRPr>
                      </a:pPr>
                      <a:endParaRPr sz="1400" dirty="0">
                        <a:solidFill>
                          <a:srgbClr val="3C3D3C"/>
                        </a:solidFill>
                        <a:latin typeface="+mj-lt"/>
                      </a:endParaRPr>
                    </a:p>
                  </a:txBody>
                  <a:tcPr marL="34290" marR="34290" marT="34290" marB="34290" anchor="ctr" horzOverflow="overflow">
                    <a:lnL w="12700">
                      <a:solidFill>
                        <a:srgbClr val="92D050"/>
                      </a:solidFill>
                    </a:lnL>
                    <a:lnR w="12700">
                      <a:solidFill>
                        <a:srgbClr val="00B050"/>
                      </a:solidFill>
                    </a:lnR>
                    <a:lnT w="12700">
                      <a:solidFill>
                        <a:srgbClr val="92D050"/>
                      </a:solidFill>
                    </a:lnT>
                    <a:lnB w="12700">
                      <a:solidFill>
                        <a:srgbClr val="92D050"/>
                      </a:solidFill>
                      <a:prstDash val="sysDot"/>
                    </a:lnB>
                  </a:tcPr>
                </a:tc>
                <a:extLst>
                  <a:ext uri="{0D108BD9-81ED-4DB2-BD59-A6C34878D82A}">
                    <a16:rowId xmlns:a16="http://schemas.microsoft.com/office/drawing/2014/main" val="10001"/>
                  </a:ext>
                </a:extLst>
              </a:tr>
              <a:tr h="694664">
                <a:tc>
                  <a:txBody>
                    <a:bodyPr/>
                    <a:lstStyle/>
                    <a:p>
                      <a:pPr>
                        <a:defRPr sz="1800">
                          <a:solidFill>
                            <a:srgbClr val="000000"/>
                          </a:solidFill>
                        </a:defRPr>
                      </a:pPr>
                      <a:r>
                        <a:rPr lang="nl-BE" sz="2400" dirty="0">
                          <a:solidFill>
                            <a:srgbClr val="3C3D3C"/>
                          </a:solidFill>
                          <a:latin typeface="+mj-lt"/>
                        </a:rPr>
                        <a:t>MO</a:t>
                      </a:r>
                      <a:endParaRPr sz="2400" dirty="0">
                        <a:solidFill>
                          <a:srgbClr val="3C3D3C"/>
                        </a:solidFill>
                        <a:latin typeface="+mj-lt"/>
                      </a:endParaRPr>
                    </a:p>
                  </a:txBody>
                  <a:tcPr marL="45720" marR="45720" anchor="ctr" horzOverflow="overflow">
                    <a:lnL w="12700">
                      <a:solidFill>
                        <a:srgbClr val="00B050"/>
                      </a:solidFill>
                    </a:lnL>
                    <a:lnR w="12700">
                      <a:solidFill>
                        <a:srgbClr val="92D050"/>
                      </a:solidFill>
                    </a:lnR>
                    <a:lnT w="12700">
                      <a:solidFill>
                        <a:srgbClr val="92D050"/>
                      </a:solidFill>
                      <a:prstDash val="sysDot"/>
                    </a:lnT>
                    <a:lnB w="12700">
                      <a:solidFill>
                        <a:srgbClr val="92D050"/>
                      </a:solidFill>
                      <a:prstDash val="sysDot"/>
                    </a:lnB>
                  </a:tcPr>
                </a:tc>
                <a:tc gridSpan="2">
                  <a:txBody>
                    <a:bodyPr/>
                    <a:lstStyle/>
                    <a:p>
                      <a:pPr algn="ctr">
                        <a:defRPr sz="1800">
                          <a:solidFill>
                            <a:srgbClr val="000000"/>
                          </a:solidFill>
                        </a:defRPr>
                      </a:pPr>
                      <a:r>
                        <a:rPr lang="nl-BE" sz="2400" dirty="0">
                          <a:solidFill>
                            <a:srgbClr val="3C3D3C"/>
                          </a:solidFill>
                          <a:latin typeface="+mj-lt"/>
                        </a:rPr>
                        <a:t>30% steun – max 15.000€/jaar</a:t>
                      </a:r>
                      <a:endParaRPr sz="2400" dirty="0">
                        <a:solidFill>
                          <a:srgbClr val="3C3D3C"/>
                        </a:solidFill>
                        <a:latin typeface="+mj-lt"/>
                      </a:endParaRPr>
                    </a:p>
                  </a:txBody>
                  <a:tcPr marL="45720" marR="45720" anchor="ctr" horzOverflow="overflow">
                    <a:lnL w="12700">
                      <a:solidFill>
                        <a:srgbClr val="92D050"/>
                      </a:solidFill>
                    </a:lnL>
                    <a:lnR w="12700" cap="flat" cmpd="sng" algn="ctr">
                      <a:solidFill>
                        <a:srgbClr val="00B050"/>
                      </a:solidFill>
                      <a:prstDash val="solid"/>
                      <a:round/>
                      <a:headEnd type="none" w="med" len="med"/>
                      <a:tailEnd type="none" w="med" len="med"/>
                    </a:lnR>
                    <a:lnT w="12700">
                      <a:solidFill>
                        <a:srgbClr val="92D050"/>
                      </a:solidFill>
                      <a:prstDash val="sysDot"/>
                    </a:lnT>
                    <a:lnB w="12700" cap="flat" cmpd="sng" algn="ctr">
                      <a:solidFill>
                        <a:srgbClr val="92D050"/>
                      </a:solidFill>
                      <a:prstDash val="sysDot"/>
                      <a:round/>
                      <a:headEnd type="none" w="med" len="med"/>
                      <a:tailEnd type="none" w="med" len="med"/>
                    </a:lnB>
                  </a:tcPr>
                </a:tc>
                <a:tc hMerge="1">
                  <a:txBody>
                    <a:bodyPr/>
                    <a:lstStyle/>
                    <a:p>
                      <a:pPr algn="ctr" defTabSz="914400">
                        <a:defRPr sz="1800">
                          <a:solidFill>
                            <a:srgbClr val="000000"/>
                          </a:solidFill>
                        </a:defRPr>
                      </a:pPr>
                      <a:endParaRPr sz="1400" dirty="0">
                        <a:solidFill>
                          <a:srgbClr val="3C3D3C"/>
                        </a:solidFill>
                        <a:latin typeface="+mj-lt"/>
                      </a:endParaRPr>
                    </a:p>
                  </a:txBody>
                  <a:tcPr marL="34290" marR="34290" marT="34290" marB="34290" anchor="ctr" horzOverflow="overflow">
                    <a:lnL w="12700">
                      <a:solidFill>
                        <a:srgbClr val="92D050"/>
                      </a:solidFill>
                    </a:lnL>
                    <a:lnR w="12700">
                      <a:solidFill>
                        <a:srgbClr val="00B050"/>
                      </a:solidFill>
                    </a:lnR>
                    <a:lnT w="12700">
                      <a:solidFill>
                        <a:srgbClr val="92D050"/>
                      </a:solidFill>
                      <a:prstDash val="sysDot"/>
                    </a:lnT>
                    <a:lnB w="12700">
                      <a:solidFill>
                        <a:srgbClr val="92D050"/>
                      </a:solidFill>
                      <a:prstDash val="sysDot"/>
                    </a:lnB>
                  </a:tcPr>
                </a:tc>
                <a:extLst>
                  <a:ext uri="{0D108BD9-81ED-4DB2-BD59-A6C34878D82A}">
                    <a16:rowId xmlns:a16="http://schemas.microsoft.com/office/drawing/2014/main" val="10002"/>
                  </a:ext>
                </a:extLst>
              </a:tr>
            </a:tbl>
          </a:graphicData>
        </a:graphic>
      </p:graphicFrame>
      <p:sp>
        <p:nvSpPr>
          <p:cNvPr id="5" name="Titel 4">
            <a:extLst>
              <a:ext uri="{FF2B5EF4-FFF2-40B4-BE49-F238E27FC236}">
                <a16:creationId xmlns:a16="http://schemas.microsoft.com/office/drawing/2014/main" id="{5DE5D6F6-C99D-4BFE-A44F-E0BDF9338C5F}"/>
              </a:ext>
            </a:extLst>
          </p:cNvPr>
          <p:cNvSpPr>
            <a:spLocks noGrp="1"/>
          </p:cNvSpPr>
          <p:nvPr>
            <p:ph type="title"/>
          </p:nvPr>
        </p:nvSpPr>
        <p:spPr/>
        <p:txBody>
          <a:bodyPr/>
          <a:lstStyle/>
          <a:p>
            <a:r>
              <a:rPr lang="nl-BE" dirty="0"/>
              <a:t>KMO-PORTEFEUILLE</a:t>
            </a:r>
          </a:p>
        </p:txBody>
      </p:sp>
      <p:sp>
        <p:nvSpPr>
          <p:cNvPr id="6" name="Tijdelijke aanduiding voor tekst 5">
            <a:extLst>
              <a:ext uri="{FF2B5EF4-FFF2-40B4-BE49-F238E27FC236}">
                <a16:creationId xmlns:a16="http://schemas.microsoft.com/office/drawing/2014/main" id="{64378B39-1844-435F-B39A-002BF9E5DEB4}"/>
              </a:ext>
            </a:extLst>
          </p:cNvPr>
          <p:cNvSpPr>
            <a:spLocks noGrp="1"/>
          </p:cNvSpPr>
          <p:nvPr>
            <p:ph type="body" idx="1"/>
          </p:nvPr>
        </p:nvSpPr>
        <p:spPr>
          <a:xfrm>
            <a:off x="480000" y="4362804"/>
            <a:ext cx="10660453" cy="1521107"/>
          </a:xfrm>
        </p:spPr>
        <p:txBody>
          <a:bodyPr/>
          <a:lstStyle/>
          <a:p>
            <a:pPr fontAlgn="base"/>
            <a:r>
              <a:rPr lang="en-US" dirty="0" err="1"/>
              <a:t>zelfstandigen</a:t>
            </a:r>
            <a:r>
              <a:rPr lang="en-US" dirty="0"/>
              <a:t>, </a:t>
            </a:r>
            <a:r>
              <a:rPr lang="en-US" dirty="0" err="1"/>
              <a:t>kmo’s</a:t>
            </a:r>
            <a:r>
              <a:rPr lang="en-US" dirty="0"/>
              <a:t> &amp; </a:t>
            </a:r>
            <a:r>
              <a:rPr lang="en-US" dirty="0" err="1"/>
              <a:t>vrije</a:t>
            </a:r>
            <a:r>
              <a:rPr lang="en-US" dirty="0"/>
              <a:t> </a:t>
            </a:r>
            <a:r>
              <a:rPr lang="en-US" dirty="0" err="1"/>
              <a:t>beroepen</a:t>
            </a:r>
            <a:r>
              <a:rPr lang="en-US" dirty="0"/>
              <a:t>​ (</a:t>
            </a:r>
            <a:r>
              <a:rPr lang="en-US" dirty="0" err="1"/>
              <a:t>geen</a:t>
            </a:r>
            <a:r>
              <a:rPr lang="en-US" dirty="0"/>
              <a:t> </a:t>
            </a:r>
            <a:r>
              <a:rPr lang="en-US" dirty="0" err="1"/>
              <a:t>vzw’s</a:t>
            </a:r>
            <a:r>
              <a:rPr lang="en-US" dirty="0"/>
              <a:t>)</a:t>
            </a:r>
          </a:p>
          <a:p>
            <a:pPr fontAlgn="base"/>
            <a:r>
              <a:rPr lang="en-US" dirty="0" err="1"/>
              <a:t>geregistreerde</a:t>
            </a:r>
            <a:r>
              <a:rPr lang="en-US" dirty="0"/>
              <a:t> </a:t>
            </a:r>
            <a:r>
              <a:rPr lang="en-US" dirty="0" err="1"/>
              <a:t>dienstverleners</a:t>
            </a:r>
            <a:r>
              <a:rPr lang="en-US" dirty="0"/>
              <a:t>​</a:t>
            </a:r>
          </a:p>
          <a:p>
            <a:endParaRPr lang="nl-BE" dirty="0"/>
          </a:p>
        </p:txBody>
      </p:sp>
    </p:spTree>
    <p:extLst>
      <p:ext uri="{BB962C8B-B14F-4D97-AF65-F5344CB8AC3E}">
        <p14:creationId xmlns:p14="http://schemas.microsoft.com/office/powerpoint/2010/main" val="3768221667"/>
      </p:ext>
    </p:extLst>
  </p:cSld>
  <p:clrMapOvr>
    <a:masterClrMapping/>
  </p:clrMapOvr>
  <p:transition spd="med" advTm="70516"/>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Tijdelijke aanduiding voor tekst 4"/>
          <p:cNvSpPr txBox="1">
            <a:spLocks noGrp="1"/>
          </p:cNvSpPr>
          <p:nvPr>
            <p:ph type="body" idx="1"/>
          </p:nvPr>
        </p:nvSpPr>
        <p:spPr>
          <a:xfrm>
            <a:off x="480000" y="1680001"/>
            <a:ext cx="5616000" cy="4203911"/>
          </a:xfrm>
          <a:prstGeom prst="rect">
            <a:avLst/>
          </a:prstGeom>
        </p:spPr>
        <p:txBody>
          <a:bodyPr/>
          <a:lstStyle/>
          <a:p>
            <a:pPr marL="609585" indent="-609585">
              <a:buFont typeface="+mj-lt"/>
              <a:buAutoNum type="arabicPeriod"/>
            </a:pPr>
            <a:r>
              <a:rPr lang="nl-BE" sz="3200" dirty="0"/>
              <a:t>Groei</a:t>
            </a:r>
          </a:p>
          <a:p>
            <a:pPr marL="609585" indent="-609585">
              <a:buFont typeface="+mj-lt"/>
              <a:buAutoNum type="arabicPeriod"/>
            </a:pPr>
            <a:endParaRPr lang="nl-BE" sz="3200" dirty="0"/>
          </a:p>
          <a:p>
            <a:pPr marL="609585" indent="-609585">
              <a:buFont typeface="+mj-lt"/>
              <a:buAutoNum type="arabicPeriod"/>
            </a:pPr>
            <a:r>
              <a:rPr lang="nl-BE" sz="3200" dirty="0"/>
              <a:t>Transformatie</a:t>
            </a:r>
          </a:p>
          <a:p>
            <a:pPr marL="609585" indent="-609585">
              <a:buFont typeface="+mj-lt"/>
              <a:buAutoNum type="arabicPeriod"/>
            </a:pPr>
            <a:endParaRPr lang="nl-BE" sz="3200" dirty="0"/>
          </a:p>
          <a:p>
            <a:pPr marL="609585" indent="-609585">
              <a:buFont typeface="+mj-lt"/>
              <a:buAutoNum type="arabicPeriod"/>
            </a:pPr>
            <a:r>
              <a:rPr lang="nl-BE" sz="3200" dirty="0"/>
              <a:t>Strategische kennis</a:t>
            </a:r>
          </a:p>
          <a:p>
            <a:pPr marL="609585" indent="-609585">
              <a:buFont typeface="+mj-lt"/>
              <a:buAutoNum type="arabicPeriod"/>
            </a:pPr>
            <a:endParaRPr lang="nl-BE" sz="3200" dirty="0"/>
          </a:p>
          <a:p>
            <a:pPr marL="609585" indent="-609585">
              <a:buFont typeface="+mj-lt"/>
              <a:buAutoNum type="arabicPeriod"/>
            </a:pPr>
            <a:r>
              <a:rPr lang="nl-BE" sz="3200" dirty="0"/>
              <a:t>Aanpak</a:t>
            </a:r>
          </a:p>
          <a:p>
            <a:pPr marL="609585" indent="-609585">
              <a:buFont typeface="+mj-lt"/>
              <a:buAutoNum type="arabicPeriod"/>
            </a:pPr>
            <a:endParaRPr lang="nl-BE" sz="3200" dirty="0"/>
          </a:p>
          <a:p>
            <a:endParaRPr sz="2133" dirty="0"/>
          </a:p>
        </p:txBody>
      </p:sp>
      <p:sp>
        <p:nvSpPr>
          <p:cNvPr id="573" name="Titel 1"/>
          <p:cNvSpPr txBox="1">
            <a:spLocks noGrp="1"/>
          </p:cNvSpPr>
          <p:nvPr>
            <p:ph type="title"/>
          </p:nvPr>
        </p:nvSpPr>
        <p:spPr>
          <a:prstGeom prst="rect">
            <a:avLst/>
          </a:prstGeom>
        </p:spPr>
        <p:txBody>
          <a:bodyPr/>
          <a:lstStyle/>
          <a:p>
            <a:r>
              <a:rPr lang="nl-BE" dirty="0"/>
              <a:t>KMO-GROEISUBSIDIE</a:t>
            </a:r>
            <a:endParaRPr dirty="0"/>
          </a:p>
        </p:txBody>
      </p:sp>
      <p:pic>
        <p:nvPicPr>
          <p:cNvPr id="2" name="Afbeelding 1">
            <a:extLst>
              <a:ext uri="{FF2B5EF4-FFF2-40B4-BE49-F238E27FC236}">
                <a16:creationId xmlns:a16="http://schemas.microsoft.com/office/drawing/2014/main" id="{7AB90613-93CB-41C8-A8F3-2A2A9EEC8E70}"/>
              </a:ext>
            </a:extLst>
          </p:cNvPr>
          <p:cNvPicPr>
            <a:picLocks noChangeAspect="1"/>
          </p:cNvPicPr>
          <p:nvPr/>
        </p:nvPicPr>
        <p:blipFill>
          <a:blip r:embed="rId4"/>
          <a:stretch>
            <a:fillRect/>
          </a:stretch>
        </p:blipFill>
        <p:spPr>
          <a:xfrm>
            <a:off x="8012081" y="1011677"/>
            <a:ext cx="2569009" cy="2558169"/>
          </a:xfrm>
          <a:prstGeom prst="rect">
            <a:avLst/>
          </a:prstGeom>
        </p:spPr>
      </p:pic>
      <p:pic>
        <p:nvPicPr>
          <p:cNvPr id="3" name="Afbeelding 2">
            <a:extLst>
              <a:ext uri="{FF2B5EF4-FFF2-40B4-BE49-F238E27FC236}">
                <a16:creationId xmlns:a16="http://schemas.microsoft.com/office/drawing/2014/main" id="{FCD5D5C0-EAFA-443A-BAF4-EED94F0445DB}"/>
              </a:ext>
            </a:extLst>
          </p:cNvPr>
          <p:cNvPicPr>
            <a:picLocks noChangeAspect="1"/>
          </p:cNvPicPr>
          <p:nvPr/>
        </p:nvPicPr>
        <p:blipFill>
          <a:blip r:embed="rId5"/>
          <a:stretch>
            <a:fillRect/>
          </a:stretch>
        </p:blipFill>
        <p:spPr>
          <a:xfrm>
            <a:off x="7378616" y="840000"/>
            <a:ext cx="3835936" cy="3324477"/>
          </a:xfrm>
          <a:prstGeom prst="rect">
            <a:avLst/>
          </a:prstGeom>
        </p:spPr>
      </p:pic>
      <p:pic>
        <p:nvPicPr>
          <p:cNvPr id="4" name="Afbeelding 3">
            <a:extLst>
              <a:ext uri="{FF2B5EF4-FFF2-40B4-BE49-F238E27FC236}">
                <a16:creationId xmlns:a16="http://schemas.microsoft.com/office/drawing/2014/main" id="{56021764-F0E4-4558-8317-B8939DC41ED0}"/>
              </a:ext>
            </a:extLst>
          </p:cNvPr>
          <p:cNvPicPr>
            <a:picLocks noChangeAspect="1"/>
          </p:cNvPicPr>
          <p:nvPr/>
        </p:nvPicPr>
        <p:blipFill>
          <a:blip r:embed="rId6"/>
          <a:stretch>
            <a:fillRect/>
          </a:stretch>
        </p:blipFill>
        <p:spPr>
          <a:xfrm>
            <a:off x="9062567" y="2798929"/>
            <a:ext cx="1062917" cy="1068232"/>
          </a:xfrm>
          <a:prstGeom prst="rect">
            <a:avLst/>
          </a:prstGeom>
        </p:spPr>
      </p:pic>
      <p:pic>
        <p:nvPicPr>
          <p:cNvPr id="7" name="Afbeelding 2" descr="Lijst">
            <a:extLst>
              <a:ext uri="{FF2B5EF4-FFF2-40B4-BE49-F238E27FC236}">
                <a16:creationId xmlns:a16="http://schemas.microsoft.com/office/drawing/2014/main" id="{C58D69B0-0BB4-4F91-AB22-CABB5C654C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77056" y="2034997"/>
            <a:ext cx="826147" cy="826147"/>
          </a:xfrm>
          <a:prstGeom prst="rect">
            <a:avLst/>
          </a:prstGeom>
        </p:spPr>
      </p:pic>
    </p:spTree>
    <p:custDataLst>
      <p:tags r:id="rId1"/>
    </p:custDataLst>
  </p:cSld>
  <p:clrMapOvr>
    <a:masterClrMapping/>
  </p:clrMapOvr>
  <p:transition spd="med" advTm="885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7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Tijdelijke aanduiding voor tekst 4"/>
          <p:cNvSpPr txBox="1">
            <a:spLocks noGrp="1"/>
          </p:cNvSpPr>
          <p:nvPr>
            <p:ph type="body" idx="1"/>
          </p:nvPr>
        </p:nvSpPr>
        <p:spPr>
          <a:xfrm>
            <a:off x="480000" y="4786007"/>
            <a:ext cx="10660453" cy="1097903"/>
          </a:xfrm>
          <a:prstGeom prst="rect">
            <a:avLst/>
          </a:prstGeom>
        </p:spPr>
        <p:txBody>
          <a:bodyPr>
            <a:normAutofit/>
          </a:bodyPr>
          <a:lstStyle/>
          <a:p>
            <a:pPr lvl="1">
              <a:spcBef>
                <a:spcPts val="400"/>
              </a:spcBef>
            </a:pPr>
            <a:r>
              <a:rPr lang="en-US" dirty="0" err="1"/>
              <a:t>zelfstandigen</a:t>
            </a:r>
            <a:r>
              <a:rPr lang="en-US" dirty="0"/>
              <a:t>, </a:t>
            </a:r>
            <a:r>
              <a:rPr lang="en-US" dirty="0" err="1"/>
              <a:t>kmo’s</a:t>
            </a:r>
            <a:r>
              <a:rPr lang="en-US" dirty="0"/>
              <a:t> &amp; </a:t>
            </a:r>
            <a:r>
              <a:rPr lang="en-US" dirty="0" err="1"/>
              <a:t>vrije</a:t>
            </a:r>
            <a:r>
              <a:rPr lang="en-US" dirty="0"/>
              <a:t> </a:t>
            </a:r>
            <a:r>
              <a:rPr lang="en-US" dirty="0" err="1"/>
              <a:t>beroepen</a:t>
            </a:r>
            <a:r>
              <a:rPr lang="en-US" dirty="0"/>
              <a:t>​ (</a:t>
            </a:r>
            <a:r>
              <a:rPr lang="en-US" dirty="0" err="1"/>
              <a:t>geen</a:t>
            </a:r>
            <a:r>
              <a:rPr lang="en-US" dirty="0"/>
              <a:t> </a:t>
            </a:r>
            <a:r>
              <a:rPr lang="en-US" dirty="0" err="1"/>
              <a:t>vzw’s</a:t>
            </a:r>
            <a:r>
              <a:rPr lang="en-US" dirty="0"/>
              <a:t>)</a:t>
            </a:r>
            <a:endParaRPr lang="nl-BE" dirty="0"/>
          </a:p>
          <a:p>
            <a:pPr lvl="1">
              <a:spcBef>
                <a:spcPts val="400"/>
              </a:spcBef>
            </a:pPr>
            <a:r>
              <a:rPr dirty="0" err="1"/>
              <a:t>Minimaal</a:t>
            </a:r>
            <a:r>
              <a:rPr dirty="0"/>
              <a:t> </a:t>
            </a:r>
            <a:r>
              <a:rPr dirty="0" err="1"/>
              <a:t>projectbedrag</a:t>
            </a:r>
            <a:r>
              <a:rPr dirty="0"/>
              <a:t> is € 20.000</a:t>
            </a:r>
          </a:p>
          <a:p>
            <a:pPr lvl="1">
              <a:spcBef>
                <a:spcPts val="400"/>
              </a:spcBef>
            </a:pPr>
            <a:r>
              <a:rPr dirty="0"/>
              <a:t>1malig </a:t>
            </a:r>
            <a:r>
              <a:rPr dirty="0" err="1"/>
              <a:t>uitbreidbaar</a:t>
            </a:r>
            <a:endParaRPr dirty="0"/>
          </a:p>
        </p:txBody>
      </p:sp>
      <p:sp>
        <p:nvSpPr>
          <p:cNvPr id="588" name="Titel 1"/>
          <p:cNvSpPr txBox="1">
            <a:spLocks noGrp="1"/>
          </p:cNvSpPr>
          <p:nvPr>
            <p:ph type="title"/>
          </p:nvPr>
        </p:nvSpPr>
        <p:spPr>
          <a:prstGeom prst="rect">
            <a:avLst/>
          </a:prstGeom>
        </p:spPr>
        <p:txBody>
          <a:bodyPr/>
          <a:lstStyle/>
          <a:p>
            <a:r>
              <a:rPr lang="nl-BE" dirty="0"/>
              <a:t>KMO-GROEISUBSIDIE</a:t>
            </a:r>
            <a:endParaRPr dirty="0"/>
          </a:p>
        </p:txBody>
      </p:sp>
      <p:graphicFrame>
        <p:nvGraphicFramePr>
          <p:cNvPr id="589" name="Tijdelijke aanduiding voor inhoud 4"/>
          <p:cNvGraphicFramePr/>
          <p:nvPr>
            <p:extLst/>
          </p:nvPr>
        </p:nvGraphicFramePr>
        <p:xfrm>
          <a:off x="1219302" y="1200000"/>
          <a:ext cx="9520033" cy="3300152"/>
        </p:xfrm>
        <a:graphic>
          <a:graphicData uri="http://schemas.openxmlformats.org/drawingml/2006/table">
            <a:tbl>
              <a:tblPr/>
              <a:tblGrid>
                <a:gridCol w="1872985">
                  <a:extLst>
                    <a:ext uri="{9D8B030D-6E8A-4147-A177-3AD203B41FA5}">
                      <a16:colId xmlns:a16="http://schemas.microsoft.com/office/drawing/2014/main" val="20000"/>
                    </a:ext>
                  </a:extLst>
                </a:gridCol>
                <a:gridCol w="4106044">
                  <a:extLst>
                    <a:ext uri="{9D8B030D-6E8A-4147-A177-3AD203B41FA5}">
                      <a16:colId xmlns:a16="http://schemas.microsoft.com/office/drawing/2014/main" val="20001"/>
                    </a:ext>
                  </a:extLst>
                </a:gridCol>
                <a:gridCol w="3541004">
                  <a:extLst>
                    <a:ext uri="{9D8B030D-6E8A-4147-A177-3AD203B41FA5}">
                      <a16:colId xmlns:a16="http://schemas.microsoft.com/office/drawing/2014/main" val="20002"/>
                    </a:ext>
                  </a:extLst>
                </a:gridCol>
              </a:tblGrid>
              <a:tr h="1060115">
                <a:tc>
                  <a:txBody>
                    <a:bodyPr/>
                    <a:lstStyle/>
                    <a:p>
                      <a:pPr algn="l">
                        <a:defRPr sz="1000">
                          <a:latin typeface="Flanders Art Serif"/>
                          <a:ea typeface="Flanders Art Serif"/>
                          <a:cs typeface="Flanders Art Serif"/>
                          <a:sym typeface="Flanders Art Serif"/>
                        </a:defRPr>
                      </a:pPr>
                      <a:endParaRPr sz="1300" dirty="0">
                        <a:latin typeface="+mj-lt"/>
                      </a:endParaRPr>
                    </a:p>
                  </a:txBody>
                  <a:tcPr marL="45720" marR="45720" anchor="ctr" horzOverflow="overflow">
                    <a:lnL w="12700">
                      <a:solidFill>
                        <a:srgbClr val="00B050"/>
                      </a:solidFill>
                    </a:lnL>
                    <a:lnR w="12700">
                      <a:solidFill>
                        <a:srgbClr val="92D050"/>
                      </a:solidFill>
                    </a:lnR>
                    <a:lnT w="12700">
                      <a:solidFill>
                        <a:srgbClr val="00B050"/>
                      </a:solidFill>
                    </a:lnT>
                    <a:lnB w="12700">
                      <a:solidFill>
                        <a:srgbClr val="92D050"/>
                      </a:solidFill>
                    </a:lnB>
                    <a:solidFill>
                      <a:srgbClr val="0070C0"/>
                    </a:solidFill>
                  </a:tcPr>
                </a:tc>
                <a:tc>
                  <a:txBody>
                    <a:bodyPr/>
                    <a:lstStyle/>
                    <a:p>
                      <a:pPr algn="ctr">
                        <a:defRPr sz="1800">
                          <a:solidFill>
                            <a:srgbClr val="000000"/>
                          </a:solidFill>
                        </a:defRPr>
                      </a:pPr>
                      <a:r>
                        <a:rPr lang="nl-BE" sz="2400" b="1" dirty="0">
                          <a:solidFill>
                            <a:srgbClr val="FFFFFF"/>
                          </a:solidFill>
                          <a:latin typeface="+mj-lt"/>
                          <a:ea typeface="Flanders Art Serif"/>
                          <a:cs typeface="Flanders Art Serif"/>
                          <a:sym typeface="Flanders Art Serif"/>
                        </a:rPr>
                        <a:t>Interne versterking: aanwerving</a:t>
                      </a:r>
                    </a:p>
                  </a:txBody>
                  <a:tcPr marL="45720" marR="45720" anchor="ctr" horzOverflow="overflow">
                    <a:lnL w="12700">
                      <a:solidFill>
                        <a:srgbClr val="92D050"/>
                      </a:solidFill>
                    </a:lnL>
                    <a:lnR w="12700">
                      <a:solidFill>
                        <a:srgbClr val="92D050"/>
                      </a:solidFill>
                    </a:lnR>
                    <a:lnT w="12700">
                      <a:solidFill>
                        <a:srgbClr val="00B050"/>
                      </a:solidFill>
                    </a:lnT>
                    <a:lnB w="12700">
                      <a:solidFill>
                        <a:srgbClr val="92D050"/>
                      </a:solidFill>
                    </a:lnB>
                    <a:solidFill>
                      <a:srgbClr val="0070C0"/>
                    </a:solidFill>
                  </a:tcPr>
                </a:tc>
                <a:tc>
                  <a:txBody>
                    <a:bodyPr/>
                    <a:lstStyle/>
                    <a:p>
                      <a:pPr algn="ctr">
                        <a:defRPr sz="1800">
                          <a:solidFill>
                            <a:srgbClr val="000000"/>
                          </a:solidFill>
                        </a:defRPr>
                      </a:pPr>
                      <a:r>
                        <a:rPr lang="nl-BE" sz="2400" b="1" dirty="0">
                          <a:solidFill>
                            <a:srgbClr val="FFFFFF"/>
                          </a:solidFill>
                          <a:latin typeface="+mj-lt"/>
                          <a:ea typeface="Flanders Art Serif"/>
                          <a:cs typeface="Flanders Art Serif"/>
                          <a:sym typeface="Flanders Art Serif"/>
                        </a:rPr>
                        <a:t>externe versterking: advies</a:t>
                      </a:r>
                    </a:p>
                  </a:txBody>
                  <a:tcPr marL="45720" marR="45720" anchor="ctr" horzOverflow="overflow">
                    <a:lnL w="12700">
                      <a:solidFill>
                        <a:srgbClr val="92D050"/>
                      </a:solidFill>
                    </a:lnL>
                    <a:lnR w="12700">
                      <a:solidFill>
                        <a:srgbClr val="00B050"/>
                      </a:solidFill>
                    </a:lnR>
                    <a:lnT w="12700">
                      <a:solidFill>
                        <a:srgbClr val="00B050"/>
                      </a:solidFill>
                    </a:lnT>
                    <a:lnB w="12700">
                      <a:solidFill>
                        <a:srgbClr val="92D050"/>
                      </a:solidFill>
                    </a:lnB>
                    <a:solidFill>
                      <a:srgbClr val="0070C0"/>
                    </a:solidFill>
                  </a:tcPr>
                </a:tc>
                <a:extLst>
                  <a:ext uri="{0D108BD9-81ED-4DB2-BD59-A6C34878D82A}">
                    <a16:rowId xmlns:a16="http://schemas.microsoft.com/office/drawing/2014/main" val="10000"/>
                  </a:ext>
                </a:extLst>
              </a:tr>
              <a:tr h="694664">
                <a:tc>
                  <a:txBody>
                    <a:bodyPr/>
                    <a:lstStyle/>
                    <a:p>
                      <a:pPr>
                        <a:defRPr sz="1800">
                          <a:solidFill>
                            <a:srgbClr val="000000"/>
                          </a:solidFill>
                        </a:defRPr>
                      </a:pPr>
                      <a:r>
                        <a:rPr sz="2100" dirty="0" err="1">
                          <a:solidFill>
                            <a:srgbClr val="3C3D3C"/>
                          </a:solidFill>
                          <a:latin typeface="+mj-lt"/>
                        </a:rPr>
                        <a:t>steun</a:t>
                      </a:r>
                      <a:endParaRPr sz="2100" dirty="0">
                        <a:solidFill>
                          <a:srgbClr val="3C3D3C"/>
                        </a:solidFill>
                        <a:latin typeface="+mj-lt"/>
                      </a:endParaRPr>
                    </a:p>
                  </a:txBody>
                  <a:tcPr marL="45720" marR="45720" anchor="ctr" horzOverflow="overflow">
                    <a:lnL w="12700">
                      <a:solidFill>
                        <a:srgbClr val="00B050"/>
                      </a:solidFill>
                    </a:lnL>
                    <a:lnR w="12700">
                      <a:solidFill>
                        <a:srgbClr val="92D050"/>
                      </a:solidFill>
                    </a:lnR>
                    <a:lnT w="12700">
                      <a:solidFill>
                        <a:srgbClr val="92D050"/>
                      </a:solidFill>
                    </a:lnT>
                    <a:lnB w="12700">
                      <a:solidFill>
                        <a:srgbClr val="92D050"/>
                      </a:solidFill>
                      <a:prstDash val="sysDot"/>
                    </a:lnB>
                  </a:tcPr>
                </a:tc>
                <a:tc>
                  <a:txBody>
                    <a:bodyPr/>
                    <a:lstStyle/>
                    <a:p>
                      <a:pPr algn="ctr">
                        <a:defRPr sz="1800">
                          <a:solidFill>
                            <a:srgbClr val="000000"/>
                          </a:solidFill>
                        </a:defRPr>
                      </a:pPr>
                      <a:r>
                        <a:rPr sz="2100" dirty="0">
                          <a:solidFill>
                            <a:srgbClr val="3C3D3C"/>
                          </a:solidFill>
                          <a:latin typeface="+mj-lt"/>
                        </a:rPr>
                        <a:t>50%</a:t>
                      </a:r>
                    </a:p>
                  </a:txBody>
                  <a:tcPr marL="45720" marR="45720" anchor="ctr" horzOverflow="overflow">
                    <a:lnL w="12700">
                      <a:solidFill>
                        <a:srgbClr val="92D050"/>
                      </a:solidFill>
                    </a:lnL>
                    <a:lnR w="12700">
                      <a:solidFill>
                        <a:srgbClr val="92D050"/>
                      </a:solidFill>
                    </a:lnR>
                    <a:lnT w="12700">
                      <a:solidFill>
                        <a:srgbClr val="92D050"/>
                      </a:solidFill>
                    </a:lnT>
                    <a:lnB w="12700">
                      <a:solidFill>
                        <a:srgbClr val="92D050"/>
                      </a:solidFill>
                      <a:prstDash val="sysDot"/>
                    </a:lnB>
                  </a:tcPr>
                </a:tc>
                <a:tc>
                  <a:txBody>
                    <a:bodyPr/>
                    <a:lstStyle/>
                    <a:p>
                      <a:pPr algn="ctr">
                        <a:defRPr sz="1800">
                          <a:solidFill>
                            <a:srgbClr val="000000"/>
                          </a:solidFill>
                        </a:defRPr>
                      </a:pPr>
                      <a:r>
                        <a:rPr sz="2100">
                          <a:solidFill>
                            <a:srgbClr val="3C3D3C"/>
                          </a:solidFill>
                          <a:latin typeface="+mj-lt"/>
                        </a:rPr>
                        <a:t>50%</a:t>
                      </a:r>
                    </a:p>
                  </a:txBody>
                  <a:tcPr marL="45720" marR="45720" anchor="ctr" horzOverflow="overflow">
                    <a:lnL w="12700">
                      <a:solidFill>
                        <a:srgbClr val="92D050"/>
                      </a:solidFill>
                    </a:lnL>
                    <a:lnR w="12700">
                      <a:solidFill>
                        <a:srgbClr val="00B050"/>
                      </a:solidFill>
                    </a:lnR>
                    <a:lnT w="12700">
                      <a:solidFill>
                        <a:srgbClr val="92D050"/>
                      </a:solidFill>
                    </a:lnT>
                    <a:lnB w="12700">
                      <a:solidFill>
                        <a:srgbClr val="92D050"/>
                      </a:solidFill>
                      <a:prstDash val="sysDot"/>
                    </a:lnB>
                  </a:tcPr>
                </a:tc>
                <a:extLst>
                  <a:ext uri="{0D108BD9-81ED-4DB2-BD59-A6C34878D82A}">
                    <a16:rowId xmlns:a16="http://schemas.microsoft.com/office/drawing/2014/main" val="10001"/>
                  </a:ext>
                </a:extLst>
              </a:tr>
              <a:tr h="694664">
                <a:tc>
                  <a:txBody>
                    <a:bodyPr/>
                    <a:lstStyle/>
                    <a:p>
                      <a:pPr>
                        <a:defRPr sz="1800">
                          <a:solidFill>
                            <a:srgbClr val="000000"/>
                          </a:solidFill>
                        </a:defRPr>
                      </a:pPr>
                      <a:r>
                        <a:rPr sz="2100">
                          <a:solidFill>
                            <a:srgbClr val="3C3D3C"/>
                          </a:solidFill>
                          <a:latin typeface="+mj-lt"/>
                        </a:rPr>
                        <a:t>max. subsidie</a:t>
                      </a:r>
                    </a:p>
                  </a:txBody>
                  <a:tcPr marL="45720" marR="45720" anchor="ctr" horzOverflow="overflow">
                    <a:lnL w="12700">
                      <a:solidFill>
                        <a:srgbClr val="00B050"/>
                      </a:solidFill>
                    </a:lnL>
                    <a:lnR w="12700">
                      <a:solidFill>
                        <a:srgbClr val="92D050"/>
                      </a:solidFill>
                    </a:lnR>
                    <a:lnT w="12700">
                      <a:solidFill>
                        <a:srgbClr val="92D050"/>
                      </a:solidFill>
                      <a:prstDash val="sysDot"/>
                    </a:lnT>
                    <a:lnB w="12700">
                      <a:solidFill>
                        <a:srgbClr val="92D050"/>
                      </a:solidFill>
                      <a:prstDash val="sysDot"/>
                    </a:lnB>
                  </a:tcPr>
                </a:tc>
                <a:tc>
                  <a:txBody>
                    <a:bodyPr/>
                    <a:lstStyle/>
                    <a:p>
                      <a:pPr algn="ctr">
                        <a:defRPr sz="1800">
                          <a:solidFill>
                            <a:srgbClr val="000000"/>
                          </a:solidFill>
                        </a:defRPr>
                      </a:pPr>
                      <a:r>
                        <a:rPr sz="2100" dirty="0">
                          <a:solidFill>
                            <a:srgbClr val="3C3D3C"/>
                          </a:solidFill>
                          <a:latin typeface="+mj-lt"/>
                        </a:rPr>
                        <a:t>€ 25.000</a:t>
                      </a:r>
                    </a:p>
                  </a:txBody>
                  <a:tcPr marL="45720" marR="45720" anchor="ctr" horzOverflow="overflow">
                    <a:lnL w="12700">
                      <a:solidFill>
                        <a:srgbClr val="92D050"/>
                      </a:solidFill>
                    </a:lnL>
                    <a:lnR w="12700">
                      <a:solidFill>
                        <a:srgbClr val="92D050"/>
                      </a:solidFill>
                    </a:lnR>
                    <a:lnT w="12700">
                      <a:solidFill>
                        <a:srgbClr val="92D050"/>
                      </a:solidFill>
                      <a:prstDash val="sysDot"/>
                    </a:lnT>
                    <a:lnB w="12700">
                      <a:solidFill>
                        <a:srgbClr val="92D050"/>
                      </a:solidFill>
                      <a:prstDash val="sysDot"/>
                    </a:lnB>
                  </a:tcPr>
                </a:tc>
                <a:tc>
                  <a:txBody>
                    <a:bodyPr/>
                    <a:lstStyle/>
                    <a:p>
                      <a:pPr algn="ctr" defTabSz="914400">
                        <a:defRPr sz="1800">
                          <a:solidFill>
                            <a:srgbClr val="000000"/>
                          </a:solidFill>
                        </a:defRPr>
                      </a:pPr>
                      <a:r>
                        <a:rPr sz="2100">
                          <a:solidFill>
                            <a:srgbClr val="3C3D3C"/>
                          </a:solidFill>
                          <a:latin typeface="+mj-lt"/>
                        </a:rPr>
                        <a:t>€ 25.000</a:t>
                      </a:r>
                    </a:p>
                  </a:txBody>
                  <a:tcPr marL="45720" marR="45720" anchor="ctr" horzOverflow="overflow">
                    <a:lnL w="12700">
                      <a:solidFill>
                        <a:srgbClr val="92D050"/>
                      </a:solidFill>
                    </a:lnL>
                    <a:lnR w="12700">
                      <a:solidFill>
                        <a:srgbClr val="00B050"/>
                      </a:solidFill>
                    </a:lnR>
                    <a:lnT w="12700">
                      <a:solidFill>
                        <a:srgbClr val="92D050"/>
                      </a:solidFill>
                      <a:prstDash val="sysDot"/>
                    </a:lnT>
                    <a:lnB w="12700">
                      <a:solidFill>
                        <a:srgbClr val="92D050"/>
                      </a:solidFill>
                      <a:prstDash val="sysDot"/>
                    </a:lnB>
                  </a:tcPr>
                </a:tc>
                <a:extLst>
                  <a:ext uri="{0D108BD9-81ED-4DB2-BD59-A6C34878D82A}">
                    <a16:rowId xmlns:a16="http://schemas.microsoft.com/office/drawing/2014/main" val="10002"/>
                  </a:ext>
                </a:extLst>
              </a:tr>
              <a:tr h="850709">
                <a:tc>
                  <a:txBody>
                    <a:bodyPr/>
                    <a:lstStyle/>
                    <a:p>
                      <a:pPr>
                        <a:defRPr sz="1800">
                          <a:solidFill>
                            <a:srgbClr val="000000"/>
                          </a:solidFill>
                        </a:defRPr>
                      </a:pPr>
                      <a:r>
                        <a:rPr sz="2100">
                          <a:solidFill>
                            <a:srgbClr val="3C3D3C"/>
                          </a:solidFill>
                          <a:latin typeface="+mj-lt"/>
                        </a:rPr>
                        <a:t>totale max. subsidie</a:t>
                      </a:r>
                    </a:p>
                  </a:txBody>
                  <a:tcPr marL="45720" marR="45720" anchor="ctr" horzOverflow="overflow">
                    <a:lnL w="12700">
                      <a:solidFill>
                        <a:srgbClr val="00B050"/>
                      </a:solidFill>
                    </a:lnL>
                    <a:lnR w="12700">
                      <a:solidFill>
                        <a:srgbClr val="92D050"/>
                      </a:solidFill>
                    </a:lnR>
                    <a:lnT w="12700">
                      <a:solidFill>
                        <a:srgbClr val="92D050"/>
                      </a:solidFill>
                      <a:prstDash val="sysDot"/>
                    </a:lnT>
                    <a:lnB w="12700">
                      <a:solidFill>
                        <a:srgbClr val="00B050"/>
                      </a:solidFill>
                    </a:lnB>
                  </a:tcPr>
                </a:tc>
                <a:tc gridSpan="2">
                  <a:txBody>
                    <a:bodyPr/>
                    <a:lstStyle/>
                    <a:p>
                      <a:pPr algn="ctr">
                        <a:defRPr sz="1800">
                          <a:solidFill>
                            <a:srgbClr val="000000"/>
                          </a:solidFill>
                        </a:defRPr>
                      </a:pPr>
                      <a:r>
                        <a:rPr sz="2100" dirty="0">
                          <a:solidFill>
                            <a:srgbClr val="3C3D3C"/>
                          </a:solidFill>
                          <a:latin typeface="+mj-lt"/>
                        </a:rPr>
                        <a:t>€ 50.000</a:t>
                      </a:r>
                    </a:p>
                  </a:txBody>
                  <a:tcPr marL="45720" marR="45720" anchor="ctr" horzOverflow="overflow">
                    <a:lnL w="12700">
                      <a:solidFill>
                        <a:srgbClr val="92D050"/>
                      </a:solidFill>
                    </a:lnL>
                    <a:lnR w="12700">
                      <a:solidFill>
                        <a:srgbClr val="00B050"/>
                      </a:solidFill>
                    </a:lnR>
                    <a:lnT w="12700">
                      <a:solidFill>
                        <a:srgbClr val="92D050"/>
                      </a:solidFill>
                      <a:prstDash val="sysDot"/>
                    </a:lnT>
                    <a:lnB w="12700">
                      <a:solidFill>
                        <a:srgbClr val="00B050"/>
                      </a:solidFill>
                    </a:lnB>
                  </a:tcPr>
                </a:tc>
                <a:tc hMerge="1">
                  <a:txBody>
                    <a:bodyPr/>
                    <a:lstStyle/>
                    <a:p>
                      <a:endParaRPr lang="nl-BE"/>
                    </a:p>
                  </a:txBody>
                  <a:tcPr/>
                </a:tc>
                <a:extLst>
                  <a:ext uri="{0D108BD9-81ED-4DB2-BD59-A6C34878D82A}">
                    <a16:rowId xmlns:a16="http://schemas.microsoft.com/office/drawing/2014/main" val="10003"/>
                  </a:ext>
                </a:extLst>
              </a:tr>
            </a:tbl>
          </a:graphicData>
        </a:graphic>
      </p:graphicFrame>
    </p:spTree>
  </p:cSld>
  <p:clrMapOvr>
    <a:masterClrMapping/>
  </p:clrMapOvr>
  <p:transition spd="med" advTm="92919"/>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itel 8"/>
          <p:cNvSpPr txBox="1">
            <a:spLocks noGrp="1"/>
          </p:cNvSpPr>
          <p:nvPr>
            <p:ph type="title"/>
          </p:nvPr>
        </p:nvSpPr>
        <p:spPr>
          <a:prstGeom prst="rect">
            <a:avLst/>
          </a:prstGeom>
        </p:spPr>
        <p:txBody>
          <a:bodyPr/>
          <a:lstStyle/>
          <a:p>
            <a:r>
              <a:rPr lang="nl-BE" dirty="0"/>
              <a:t>ONTWIKKELING vs. ONDERZOEK</a:t>
            </a:r>
            <a:endParaRPr dirty="0"/>
          </a:p>
        </p:txBody>
      </p:sp>
      <p:pic>
        <p:nvPicPr>
          <p:cNvPr id="6" name="Afbeelding 5">
            <a:extLst>
              <a:ext uri="{FF2B5EF4-FFF2-40B4-BE49-F238E27FC236}">
                <a16:creationId xmlns:a16="http://schemas.microsoft.com/office/drawing/2014/main" id="{17C004D3-F815-4DE0-8958-36B3938BEB0F}"/>
              </a:ext>
            </a:extLst>
          </p:cNvPr>
          <p:cNvPicPr>
            <a:picLocks noChangeAspect="1"/>
          </p:cNvPicPr>
          <p:nvPr/>
        </p:nvPicPr>
        <p:blipFill>
          <a:blip r:embed="rId3"/>
          <a:stretch>
            <a:fillRect/>
          </a:stretch>
        </p:blipFill>
        <p:spPr>
          <a:xfrm>
            <a:off x="6241631" y="1538165"/>
            <a:ext cx="5781653" cy="4000904"/>
          </a:xfrm>
          <a:prstGeom prst="rect">
            <a:avLst/>
          </a:prstGeom>
        </p:spPr>
      </p:pic>
      <p:pic>
        <p:nvPicPr>
          <p:cNvPr id="7" name="Afbeelding 6">
            <a:extLst>
              <a:ext uri="{FF2B5EF4-FFF2-40B4-BE49-F238E27FC236}">
                <a16:creationId xmlns:a16="http://schemas.microsoft.com/office/drawing/2014/main" id="{43875D01-86A3-42C7-B4C7-F27A53FD5C75}"/>
              </a:ext>
            </a:extLst>
          </p:cNvPr>
          <p:cNvPicPr>
            <a:picLocks noChangeAspect="1"/>
          </p:cNvPicPr>
          <p:nvPr/>
        </p:nvPicPr>
        <p:blipFill>
          <a:blip r:embed="rId4"/>
          <a:stretch>
            <a:fillRect/>
          </a:stretch>
        </p:blipFill>
        <p:spPr>
          <a:xfrm>
            <a:off x="168716" y="1538165"/>
            <a:ext cx="5984259" cy="4000904"/>
          </a:xfrm>
          <a:prstGeom prst="rect">
            <a:avLst/>
          </a:prstGeom>
        </p:spPr>
      </p:pic>
      <p:sp>
        <p:nvSpPr>
          <p:cNvPr id="5" name="Tijdelijke aanduiding voor tekst 4">
            <a:extLst>
              <a:ext uri="{FF2B5EF4-FFF2-40B4-BE49-F238E27FC236}">
                <a16:creationId xmlns:a16="http://schemas.microsoft.com/office/drawing/2014/main" id="{847F52A1-27C3-4119-93FA-D809D99A4A10}"/>
              </a:ext>
            </a:extLst>
          </p:cNvPr>
          <p:cNvSpPr txBox="1">
            <a:spLocks noGrp="1"/>
          </p:cNvSpPr>
          <p:nvPr>
            <p:ph type="body" idx="1"/>
          </p:nvPr>
        </p:nvSpPr>
        <p:spPr>
          <a:xfrm>
            <a:off x="157958" y="5729057"/>
            <a:ext cx="10660453" cy="983040"/>
          </a:xfrm>
          <a:prstGeom prst="rect">
            <a:avLst/>
          </a:prstGeom>
        </p:spPr>
        <p:txBody>
          <a:bodyPr>
            <a:normAutofit/>
          </a:bodyPr>
          <a:lstStyle/>
          <a:p>
            <a:pPr lvl="1">
              <a:spcBef>
                <a:spcPts val="400"/>
              </a:spcBef>
            </a:pPr>
            <a:r>
              <a:rPr lang="en-US" dirty="0" err="1"/>
              <a:t>Voor</a:t>
            </a:r>
            <a:r>
              <a:rPr lang="en-US" dirty="0"/>
              <a:t> </a:t>
            </a:r>
            <a:r>
              <a:rPr lang="en-US" dirty="0" err="1"/>
              <a:t>kmo’s</a:t>
            </a:r>
            <a:r>
              <a:rPr lang="en-US" dirty="0"/>
              <a:t> &amp; </a:t>
            </a:r>
            <a:r>
              <a:rPr lang="en-US" dirty="0" err="1"/>
              <a:t>vzw’s</a:t>
            </a:r>
            <a:r>
              <a:rPr lang="en-US" dirty="0"/>
              <a:t> / </a:t>
            </a:r>
            <a:r>
              <a:rPr lang="en-US" dirty="0" err="1"/>
              <a:t>stichtingen</a:t>
            </a:r>
            <a:endParaRPr lang="nl-BE" dirty="0"/>
          </a:p>
        </p:txBody>
      </p:sp>
    </p:spTree>
  </p:cSld>
  <p:clrMapOvr>
    <a:masterClrMapping/>
  </p:clrMapOvr>
  <p:transition spd="med" advTm="55016"/>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B8AE5358-08C1-45C1-9814-E92F61FAD3B2}"/>
              </a:ext>
            </a:extLst>
          </p:cNvPr>
          <p:cNvSpPr>
            <a:spLocks noGrp="1"/>
          </p:cNvSpPr>
          <p:nvPr>
            <p:ph type="body" idx="1"/>
          </p:nvPr>
        </p:nvSpPr>
        <p:spPr/>
        <p:txBody>
          <a:bodyPr>
            <a:normAutofit/>
          </a:bodyPr>
          <a:lstStyle/>
          <a:p>
            <a:pPr marL="0" indent="0">
              <a:buNone/>
            </a:pPr>
            <a:r>
              <a:rPr lang="nl-BE" dirty="0">
                <a:solidFill>
                  <a:schemeClr val="tx1"/>
                </a:solidFill>
              </a:rPr>
              <a:t>INNOVATIEF</a:t>
            </a:r>
          </a:p>
          <a:p>
            <a:pPr marL="0" indent="0">
              <a:buNone/>
            </a:pPr>
            <a:endParaRPr lang="nl-BE" dirty="0"/>
          </a:p>
          <a:p>
            <a:pPr marL="0" indent="0">
              <a:buNone/>
            </a:pPr>
            <a:r>
              <a:rPr lang="nl-BE" dirty="0">
                <a:solidFill>
                  <a:schemeClr val="tx1"/>
                </a:solidFill>
              </a:rPr>
              <a:t>ONDERBOUWDE AANPAK</a:t>
            </a:r>
          </a:p>
          <a:p>
            <a:pPr marL="0" indent="0">
              <a:buNone/>
            </a:pPr>
            <a:endParaRPr lang="nl-BE" dirty="0">
              <a:solidFill>
                <a:schemeClr val="tx1"/>
              </a:solidFill>
            </a:endParaRPr>
          </a:p>
          <a:p>
            <a:pPr marL="0" indent="0">
              <a:buNone/>
            </a:pPr>
            <a:r>
              <a:rPr lang="nl-BE" dirty="0">
                <a:solidFill>
                  <a:schemeClr val="tx1"/>
                </a:solidFill>
              </a:rPr>
              <a:t>OMVANG </a:t>
            </a:r>
            <a:r>
              <a:rPr lang="nl-BE" dirty="0"/>
              <a:t>€ </a:t>
            </a:r>
          </a:p>
          <a:p>
            <a:pPr marL="0" indent="0">
              <a:buNone/>
            </a:pPr>
            <a:endParaRPr lang="nl-BE" dirty="0"/>
          </a:p>
          <a:p>
            <a:pPr marL="0" indent="0">
              <a:buNone/>
            </a:pPr>
            <a:r>
              <a:rPr lang="nl-BE" dirty="0">
                <a:solidFill>
                  <a:schemeClr val="tx1"/>
                </a:solidFill>
              </a:rPr>
              <a:t>VALORISATIE</a:t>
            </a:r>
          </a:p>
          <a:p>
            <a:r>
              <a:rPr lang="nl-BE" dirty="0"/>
              <a:t>Extra tewerkstelling / investering in VL</a:t>
            </a:r>
          </a:p>
        </p:txBody>
      </p:sp>
      <p:sp>
        <p:nvSpPr>
          <p:cNvPr id="10" name="Titel 9">
            <a:extLst>
              <a:ext uri="{FF2B5EF4-FFF2-40B4-BE49-F238E27FC236}">
                <a16:creationId xmlns:a16="http://schemas.microsoft.com/office/drawing/2014/main" id="{C6414B32-6508-46F6-A7F2-CF62AF34AFA1}"/>
              </a:ext>
            </a:extLst>
          </p:cNvPr>
          <p:cNvSpPr>
            <a:spLocks noGrp="1"/>
          </p:cNvSpPr>
          <p:nvPr>
            <p:ph type="title"/>
          </p:nvPr>
        </p:nvSpPr>
        <p:spPr/>
        <p:txBody>
          <a:bodyPr/>
          <a:lstStyle/>
          <a:p>
            <a:r>
              <a:rPr lang="nl-BE" dirty="0"/>
              <a:t>WANNEER INTERESSANT?</a:t>
            </a:r>
          </a:p>
        </p:txBody>
      </p:sp>
    </p:spTree>
    <p:custDataLst>
      <p:tags r:id="rId1"/>
    </p:custDataLst>
    <p:extLst>
      <p:ext uri="{BB962C8B-B14F-4D97-AF65-F5344CB8AC3E}">
        <p14:creationId xmlns:p14="http://schemas.microsoft.com/office/powerpoint/2010/main" val="2099696434"/>
      </p:ext>
    </p:extLst>
  </p:cSld>
  <p:clrMapOvr>
    <a:masterClrMapping/>
  </p:clrMapOvr>
  <p:transition spd="med" advTm="1006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Afbeelding 45">
            <a:extLst>
              <a:ext uri="{FF2B5EF4-FFF2-40B4-BE49-F238E27FC236}">
                <a16:creationId xmlns:a16="http://schemas.microsoft.com/office/drawing/2014/main" id="{14AD06AD-73F3-41E0-9E69-80F801463BF9}"/>
              </a:ext>
            </a:extLst>
          </p:cNvPr>
          <p:cNvPicPr>
            <a:picLocks noChangeAspect="1"/>
          </p:cNvPicPr>
          <p:nvPr/>
        </p:nvPicPr>
        <p:blipFill>
          <a:blip r:embed="rId3"/>
          <a:stretch>
            <a:fillRect/>
          </a:stretch>
        </p:blipFill>
        <p:spPr>
          <a:xfrm>
            <a:off x="685708" y="223319"/>
            <a:ext cx="11091245" cy="5950503"/>
          </a:xfrm>
          <a:prstGeom prst="rect">
            <a:avLst/>
          </a:prstGeom>
          <a:noFill/>
        </p:spPr>
      </p:pic>
      <p:sp>
        <p:nvSpPr>
          <p:cNvPr id="47" name="Tekstvak 46">
            <a:extLst>
              <a:ext uri="{FF2B5EF4-FFF2-40B4-BE49-F238E27FC236}">
                <a16:creationId xmlns:a16="http://schemas.microsoft.com/office/drawing/2014/main" id="{B9969DF2-3CE3-44F0-B432-ABA742B49DB1}"/>
              </a:ext>
            </a:extLst>
          </p:cNvPr>
          <p:cNvSpPr txBox="1"/>
          <p:nvPr/>
        </p:nvSpPr>
        <p:spPr>
          <a:xfrm>
            <a:off x="0" y="6108968"/>
            <a:ext cx="3552395" cy="379656"/>
          </a:xfrm>
          <a:prstGeom prst="rect">
            <a:avLst/>
          </a:prstGeom>
          <a:noFill/>
        </p:spPr>
        <p:txBody>
          <a:bodyPr wrap="square" rtlCol="0">
            <a:spAutoFit/>
          </a:bodyPr>
          <a:lstStyle/>
          <a:p>
            <a:pPr defTabSz="1219170">
              <a:defRPr/>
            </a:pPr>
            <a:r>
              <a:rPr lang="nl-BE" sz="1867" dirty="0">
                <a:solidFill>
                  <a:srgbClr val="4BA161"/>
                </a:solidFill>
                <a:latin typeface="Verdana"/>
                <a:cs typeface="Helvetica"/>
                <a:sym typeface="Calibri"/>
              </a:rPr>
              <a:t>*enkel voor </a:t>
            </a:r>
            <a:r>
              <a:rPr lang="nl-BE" sz="1867" dirty="0" err="1">
                <a:solidFill>
                  <a:srgbClr val="4BA161"/>
                </a:solidFill>
                <a:latin typeface="Verdana"/>
                <a:cs typeface="Helvetica"/>
                <a:sym typeface="Calibri"/>
              </a:rPr>
              <a:t>KMOs</a:t>
            </a:r>
            <a:endParaRPr lang="nl-BE" sz="1867" dirty="0">
              <a:solidFill>
                <a:srgbClr val="4BA161"/>
              </a:solidFill>
              <a:latin typeface="Verdana"/>
              <a:cs typeface="Helvetica"/>
              <a:sym typeface="Calibri"/>
            </a:endParaRPr>
          </a:p>
        </p:txBody>
      </p:sp>
    </p:spTree>
    <p:extLst>
      <p:ext uri="{BB962C8B-B14F-4D97-AF65-F5344CB8AC3E}">
        <p14:creationId xmlns:p14="http://schemas.microsoft.com/office/powerpoint/2010/main" val="1269236931"/>
      </p:ext>
    </p:extLst>
  </p:cSld>
  <p:clrMapOvr>
    <a:masterClrMapping/>
  </p:clrMapOvr>
  <p:transition spd="med" advTm="169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el 1"/>
          <p:cNvSpPr txBox="1">
            <a:spLocks noGrp="1"/>
          </p:cNvSpPr>
          <p:nvPr>
            <p:ph type="title"/>
          </p:nvPr>
        </p:nvSpPr>
        <p:spPr>
          <a:prstGeom prst="rect">
            <a:avLst/>
          </a:prstGeom>
        </p:spPr>
        <p:txBody>
          <a:bodyPr>
            <a:normAutofit/>
          </a:bodyPr>
          <a:lstStyle>
            <a:lvl1pPr>
              <a:defRPr b="0">
                <a:solidFill>
                  <a:srgbClr val="1B3066"/>
                </a:solidFill>
                <a:latin typeface="Flanders Art Sans Medium"/>
                <a:ea typeface="Flanders Art Sans Medium"/>
                <a:cs typeface="Flanders Art Sans Medium"/>
                <a:sym typeface="Flanders Art Sans Medium"/>
              </a:defRPr>
            </a:lvl1pPr>
          </a:lstStyle>
          <a:p>
            <a:pPr>
              <a:lnSpc>
                <a:spcPct val="100000"/>
              </a:lnSpc>
            </a:pPr>
            <a:r>
              <a:rPr lang="nl-BE" b="1" dirty="0">
                <a:solidFill>
                  <a:schemeClr val="tx1"/>
                </a:solidFill>
                <a:latin typeface="+mj-lt"/>
              </a:rPr>
              <a:t>Overzicht Onderzoeks- en Ontwikkelingsprojecten</a:t>
            </a:r>
            <a:endParaRPr b="1" i="1" dirty="0">
              <a:solidFill>
                <a:schemeClr val="tx1"/>
              </a:solidFill>
              <a:latin typeface="+mj-lt"/>
            </a:endParaRPr>
          </a:p>
        </p:txBody>
      </p:sp>
      <p:graphicFrame>
        <p:nvGraphicFramePr>
          <p:cNvPr id="17" name="Tabel 16">
            <a:extLst>
              <a:ext uri="{FF2B5EF4-FFF2-40B4-BE49-F238E27FC236}">
                <a16:creationId xmlns:a16="http://schemas.microsoft.com/office/drawing/2014/main" id="{54C30EE9-0B0D-466F-A0A8-C98E2926537A}"/>
              </a:ext>
            </a:extLst>
          </p:cNvPr>
          <p:cNvGraphicFramePr>
            <a:graphicFrameLocks noGrp="1"/>
          </p:cNvGraphicFramePr>
          <p:nvPr>
            <p:extLst>
              <p:ext uri="{D42A27DB-BD31-4B8C-83A1-F6EECF244321}">
                <p14:modId xmlns:p14="http://schemas.microsoft.com/office/powerpoint/2010/main" val="56184990"/>
              </p:ext>
            </p:extLst>
          </p:nvPr>
        </p:nvGraphicFramePr>
        <p:xfrm>
          <a:off x="480000" y="1399430"/>
          <a:ext cx="9976249" cy="4748289"/>
        </p:xfrm>
        <a:graphic>
          <a:graphicData uri="http://schemas.openxmlformats.org/drawingml/2006/table">
            <a:tbl>
              <a:tblPr firstRow="1" bandRow="1"/>
              <a:tblGrid>
                <a:gridCol w="3325416">
                  <a:extLst>
                    <a:ext uri="{9D8B030D-6E8A-4147-A177-3AD203B41FA5}">
                      <a16:colId xmlns:a16="http://schemas.microsoft.com/office/drawing/2014/main" val="3321991126"/>
                    </a:ext>
                  </a:extLst>
                </a:gridCol>
                <a:gridCol w="3598480">
                  <a:extLst>
                    <a:ext uri="{9D8B030D-6E8A-4147-A177-3AD203B41FA5}">
                      <a16:colId xmlns:a16="http://schemas.microsoft.com/office/drawing/2014/main" val="45501765"/>
                    </a:ext>
                  </a:extLst>
                </a:gridCol>
                <a:gridCol w="3052353">
                  <a:extLst>
                    <a:ext uri="{9D8B030D-6E8A-4147-A177-3AD203B41FA5}">
                      <a16:colId xmlns:a16="http://schemas.microsoft.com/office/drawing/2014/main" val="2275817856"/>
                    </a:ext>
                  </a:extLst>
                </a:gridCol>
              </a:tblGrid>
              <a:tr h="560495">
                <a:tc>
                  <a:txBody>
                    <a:bodyPr/>
                    <a:lstStyle>
                      <a:lvl1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9pPr>
                    </a:lstStyle>
                    <a:p>
                      <a:pPr>
                        <a:lnSpc>
                          <a:spcPct val="150000"/>
                        </a:lnSpc>
                      </a:pPr>
                      <a:endParaRPr lang="nl-BE" sz="1200" dirty="0">
                        <a:latin typeface="+mj-lt"/>
                      </a:endParaRPr>
                    </a:p>
                  </a:txBody>
                  <a:tcPr marL="68580" marR="68580" marT="34291" marB="34291">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9pPr>
                    </a:lstStyle>
                    <a:p>
                      <a:pPr algn="ctr">
                        <a:lnSpc>
                          <a:spcPct val="150000"/>
                        </a:lnSpc>
                      </a:pPr>
                      <a:r>
                        <a:rPr lang="nl-BE" sz="2400" dirty="0">
                          <a:solidFill>
                            <a:schemeClr val="bg1"/>
                          </a:solidFill>
                          <a:latin typeface="+mj-lt"/>
                        </a:rPr>
                        <a:t>ontwikkelingsprojecten</a:t>
                      </a:r>
                    </a:p>
                  </a:txBody>
                  <a:tcPr marL="68580" marR="68580" marT="34291" marB="34291">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1" i="0" u="none" strike="noStrike" cap="none" spc="0" baseline="0">
                          <a:ln>
                            <a:noFill/>
                          </a:ln>
                          <a:solidFill>
                            <a:schemeClr val="lt1"/>
                          </a:solidFill>
                          <a:uFillTx/>
                          <a:latin typeface="Verdana"/>
                          <a:sym typeface="Flanders Art Sans"/>
                        </a:defRPr>
                      </a:lvl9pPr>
                    </a:lstStyle>
                    <a:p>
                      <a:pPr algn="ctr">
                        <a:lnSpc>
                          <a:spcPct val="150000"/>
                        </a:lnSpc>
                      </a:pPr>
                      <a:r>
                        <a:rPr lang="nl-BE" sz="2400" dirty="0">
                          <a:solidFill>
                            <a:schemeClr val="bg1"/>
                          </a:solidFill>
                          <a:latin typeface="+mj-lt"/>
                        </a:rPr>
                        <a:t>onderzoeksprojecten</a:t>
                      </a:r>
                    </a:p>
                  </a:txBody>
                  <a:tcPr marL="68580" marR="68580" marT="34291" marB="34291">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92003314"/>
                  </a:ext>
                </a:extLst>
              </a:tr>
              <a:tr h="451191">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nSpc>
                          <a:spcPct val="150000"/>
                        </a:lnSpc>
                      </a:pPr>
                      <a:r>
                        <a:rPr lang="nl-BE" sz="1900" dirty="0">
                          <a:solidFill>
                            <a:schemeClr val="tx2"/>
                          </a:solidFill>
                          <a:latin typeface="+mj-lt"/>
                        </a:rPr>
                        <a:t>definitie</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gn="l">
                        <a:lnSpc>
                          <a:spcPct val="150000"/>
                        </a:lnSpc>
                      </a:pPr>
                      <a:r>
                        <a:rPr lang="nl-BE" sz="1900" dirty="0">
                          <a:solidFill>
                            <a:schemeClr val="tx2"/>
                          </a:solidFill>
                          <a:latin typeface="+mj-lt"/>
                        </a:rPr>
                        <a:t>ontwikkeling prototype</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gn="l">
                        <a:lnSpc>
                          <a:spcPct val="150000"/>
                        </a:lnSpc>
                      </a:pPr>
                      <a:r>
                        <a:rPr lang="nl-BE" sz="1900" dirty="0">
                          <a:solidFill>
                            <a:schemeClr val="tx2"/>
                          </a:solidFill>
                          <a:latin typeface="+mj-lt"/>
                        </a:rPr>
                        <a:t>onderzoek</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434043"/>
                  </a:ext>
                </a:extLst>
              </a:tr>
              <a:tr h="451191">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nSpc>
                          <a:spcPct val="150000"/>
                        </a:lnSpc>
                      </a:pPr>
                      <a:r>
                        <a:rPr lang="nl-BE" sz="1900" dirty="0">
                          <a:solidFill>
                            <a:schemeClr val="tx2"/>
                          </a:solidFill>
                          <a:latin typeface="+mj-lt"/>
                        </a:rPr>
                        <a:t>aanvraagdocument</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gn="l">
                        <a:lnSpc>
                          <a:spcPct val="150000"/>
                        </a:lnSpc>
                      </a:pPr>
                      <a:r>
                        <a:rPr lang="nl-BE" sz="1900" dirty="0">
                          <a:solidFill>
                            <a:schemeClr val="tx2"/>
                          </a:solidFill>
                          <a:latin typeface="+mj-lt"/>
                        </a:rPr>
                        <a:t>beknopt</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gn="l">
                        <a:lnSpc>
                          <a:spcPct val="150000"/>
                        </a:lnSpc>
                      </a:pPr>
                      <a:r>
                        <a:rPr lang="nl-BE" sz="1900" dirty="0">
                          <a:solidFill>
                            <a:schemeClr val="tx2"/>
                          </a:solidFill>
                          <a:latin typeface="+mj-lt"/>
                        </a:rPr>
                        <a:t>uitgebreid</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946427322"/>
                  </a:ext>
                </a:extLst>
              </a:tr>
              <a:tr h="1490981">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nSpc>
                          <a:spcPct val="100000"/>
                        </a:lnSpc>
                      </a:pPr>
                      <a:r>
                        <a:rPr lang="nl-BE" sz="1900" dirty="0">
                          <a:solidFill>
                            <a:schemeClr val="tx2"/>
                          </a:solidFill>
                          <a:latin typeface="+mj-lt"/>
                        </a:rPr>
                        <a:t>steun %</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gn="l">
                        <a:lnSpc>
                          <a:spcPct val="100000"/>
                        </a:lnSpc>
                      </a:pPr>
                      <a:r>
                        <a:rPr lang="pl-PL" sz="1900" b="1" dirty="0">
                          <a:solidFill>
                            <a:schemeClr val="tx2"/>
                          </a:solidFill>
                          <a:latin typeface="+mj-lt"/>
                        </a:rPr>
                        <a:t>KO:45%      MO: 35%     GO: 25%</a:t>
                      </a:r>
                      <a:br>
                        <a:rPr lang="pl-PL" sz="1900" dirty="0">
                          <a:solidFill>
                            <a:schemeClr val="tx2"/>
                          </a:solidFill>
                          <a:latin typeface="+mj-lt"/>
                        </a:rPr>
                      </a:br>
                      <a:r>
                        <a:rPr lang="pl-PL" sz="1900" dirty="0">
                          <a:solidFill>
                            <a:schemeClr val="tx2"/>
                          </a:solidFill>
                          <a:latin typeface="+mj-lt"/>
                        </a:rPr>
                        <a:t>samenw: + 10%</a:t>
                      </a:r>
                      <a:br>
                        <a:rPr lang="pl-PL" sz="1900" dirty="0">
                          <a:solidFill>
                            <a:schemeClr val="tx2"/>
                          </a:solidFill>
                          <a:latin typeface="+mj-lt"/>
                        </a:rPr>
                      </a:br>
                      <a:r>
                        <a:rPr lang="pl-PL" sz="1900" b="1" dirty="0">
                          <a:solidFill>
                            <a:schemeClr val="tx2"/>
                          </a:solidFill>
                          <a:latin typeface="+mj-lt"/>
                        </a:rPr>
                        <a:t>Max. 50%</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gn="l">
                        <a:lnSpc>
                          <a:spcPct val="100000"/>
                        </a:lnSpc>
                      </a:pPr>
                      <a:r>
                        <a:rPr lang="nl-BE" sz="1900" b="1" dirty="0">
                          <a:solidFill>
                            <a:schemeClr val="tx2"/>
                          </a:solidFill>
                          <a:latin typeface="+mj-lt"/>
                        </a:rPr>
                        <a:t>onderzoek: 50%     ontwikkeling: 25%</a:t>
                      </a:r>
                      <a:br>
                        <a:rPr lang="nl-BE" sz="1900" b="1" dirty="0">
                          <a:solidFill>
                            <a:schemeClr val="tx2"/>
                          </a:solidFill>
                          <a:latin typeface="+mj-lt"/>
                        </a:rPr>
                      </a:br>
                      <a:r>
                        <a:rPr lang="nl-BE" sz="1900" dirty="0">
                          <a:solidFill>
                            <a:schemeClr val="tx2"/>
                          </a:solidFill>
                          <a:latin typeface="+mj-lt"/>
                        </a:rPr>
                        <a:t>MO: + 10%     KO: +20%</a:t>
                      </a:r>
                      <a:br>
                        <a:rPr lang="nl-BE" sz="1900" dirty="0">
                          <a:solidFill>
                            <a:schemeClr val="tx2"/>
                          </a:solidFill>
                          <a:latin typeface="+mj-lt"/>
                        </a:rPr>
                      </a:br>
                      <a:r>
                        <a:rPr lang="nl-BE" sz="1900" dirty="0" err="1">
                          <a:solidFill>
                            <a:schemeClr val="tx2"/>
                          </a:solidFill>
                          <a:latin typeface="+mj-lt"/>
                        </a:rPr>
                        <a:t>samenw</a:t>
                      </a:r>
                      <a:r>
                        <a:rPr lang="nl-BE" sz="1900" dirty="0">
                          <a:solidFill>
                            <a:schemeClr val="tx2"/>
                          </a:solidFill>
                          <a:latin typeface="+mj-lt"/>
                        </a:rPr>
                        <a:t>: +10%</a:t>
                      </a:r>
                    </a:p>
                    <a:p>
                      <a:pPr algn="l">
                        <a:lnSpc>
                          <a:spcPct val="100000"/>
                        </a:lnSpc>
                      </a:pPr>
                      <a:r>
                        <a:rPr lang="nl-BE" sz="1900" b="1" dirty="0">
                          <a:solidFill>
                            <a:schemeClr val="tx2"/>
                          </a:solidFill>
                          <a:latin typeface="+mj-lt"/>
                        </a:rPr>
                        <a:t>Max. 60%</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372449"/>
                  </a:ext>
                </a:extLst>
              </a:tr>
              <a:tr h="451191">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nSpc>
                          <a:spcPct val="150000"/>
                        </a:lnSpc>
                      </a:pPr>
                      <a:r>
                        <a:rPr lang="nl-BE" sz="1900" dirty="0">
                          <a:solidFill>
                            <a:schemeClr val="tx2"/>
                          </a:solidFill>
                          <a:latin typeface="+mj-lt"/>
                        </a:rPr>
                        <a:t>maximale steun</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gn="l">
                        <a:lnSpc>
                          <a:spcPct val="150000"/>
                        </a:lnSpc>
                      </a:pPr>
                      <a:r>
                        <a:rPr lang="nl-BE" sz="1900" dirty="0">
                          <a:solidFill>
                            <a:schemeClr val="tx2"/>
                          </a:solidFill>
                          <a:latin typeface="+mj-lt"/>
                        </a:rPr>
                        <a:t>3mio€</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gn="l">
                        <a:lnSpc>
                          <a:spcPct val="150000"/>
                        </a:lnSpc>
                      </a:pPr>
                      <a:r>
                        <a:rPr lang="nl-BE" sz="1900" dirty="0">
                          <a:solidFill>
                            <a:schemeClr val="tx2"/>
                          </a:solidFill>
                          <a:latin typeface="+mj-lt"/>
                        </a:rPr>
                        <a:t>3mio€</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98344024"/>
                  </a:ext>
                </a:extLst>
              </a:tr>
              <a:tr h="451191">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nSpc>
                          <a:spcPct val="150000"/>
                        </a:lnSpc>
                      </a:pPr>
                      <a:r>
                        <a:rPr lang="nl-BE" sz="1900" dirty="0">
                          <a:solidFill>
                            <a:schemeClr val="tx2"/>
                          </a:solidFill>
                          <a:latin typeface="+mj-lt"/>
                        </a:rPr>
                        <a:t>minimale begroting</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gn="l">
                        <a:lnSpc>
                          <a:spcPct val="150000"/>
                        </a:lnSpc>
                      </a:pPr>
                      <a:r>
                        <a:rPr lang="nl-BE" sz="1900" dirty="0">
                          <a:solidFill>
                            <a:schemeClr val="tx2"/>
                          </a:solidFill>
                          <a:latin typeface="+mj-lt"/>
                        </a:rPr>
                        <a:t>min 25k€ steun</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gn="l">
                        <a:lnSpc>
                          <a:spcPct val="150000"/>
                        </a:lnSpc>
                      </a:pPr>
                      <a:r>
                        <a:rPr lang="nl-BE" sz="1900" dirty="0">
                          <a:solidFill>
                            <a:schemeClr val="tx2"/>
                          </a:solidFill>
                          <a:latin typeface="+mj-lt"/>
                        </a:rPr>
                        <a:t>min 100k€ steun</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8838602"/>
                  </a:ext>
                </a:extLst>
              </a:tr>
              <a:tr h="451191">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nSpc>
                          <a:spcPct val="150000"/>
                        </a:lnSpc>
                      </a:pPr>
                      <a:r>
                        <a:rPr lang="nl-BE" sz="1900" dirty="0">
                          <a:solidFill>
                            <a:schemeClr val="tx2"/>
                          </a:solidFill>
                          <a:latin typeface="+mj-lt"/>
                        </a:rPr>
                        <a:t>duur</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gn="l">
                        <a:lnSpc>
                          <a:spcPct val="150000"/>
                        </a:lnSpc>
                      </a:pPr>
                      <a:r>
                        <a:rPr lang="nl-BE" sz="1900" dirty="0">
                          <a:solidFill>
                            <a:schemeClr val="tx2"/>
                          </a:solidFill>
                          <a:latin typeface="+mj-lt"/>
                        </a:rPr>
                        <a:t>max 24 maanden</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gn="l">
                        <a:lnSpc>
                          <a:spcPct val="150000"/>
                        </a:lnSpc>
                      </a:pPr>
                      <a:r>
                        <a:rPr lang="nl-BE" sz="1900" dirty="0">
                          <a:solidFill>
                            <a:schemeClr val="tx2"/>
                          </a:solidFill>
                          <a:latin typeface="+mj-lt"/>
                        </a:rPr>
                        <a:t>max 36 maanden</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07216253"/>
                  </a:ext>
                </a:extLst>
              </a:tr>
              <a:tr h="380935">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nSpc>
                          <a:spcPct val="150000"/>
                        </a:lnSpc>
                      </a:pPr>
                      <a:r>
                        <a:rPr lang="nl-BE" sz="1500" dirty="0">
                          <a:solidFill>
                            <a:schemeClr val="tx2"/>
                          </a:solidFill>
                          <a:latin typeface="+mj-lt"/>
                        </a:rPr>
                        <a:t>doorlooptijd tot beoordeling</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gn="l">
                        <a:lnSpc>
                          <a:spcPct val="150000"/>
                        </a:lnSpc>
                      </a:pPr>
                      <a:r>
                        <a:rPr lang="nl-BE" sz="1500" dirty="0">
                          <a:solidFill>
                            <a:schemeClr val="tx2"/>
                          </a:solidFill>
                          <a:latin typeface="+mj-lt"/>
                        </a:rPr>
                        <a:t>+- 3 maanden</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dk1"/>
                          </a:solidFill>
                          <a:uFillTx/>
                          <a:latin typeface="Verdana"/>
                          <a:sym typeface="Flanders Art Sans"/>
                        </a:defRPr>
                      </a:lvl9pPr>
                    </a:lstStyle>
                    <a:p>
                      <a:pPr algn="l">
                        <a:lnSpc>
                          <a:spcPct val="150000"/>
                        </a:lnSpc>
                      </a:pPr>
                      <a:r>
                        <a:rPr lang="nl-BE" sz="1500" dirty="0">
                          <a:solidFill>
                            <a:schemeClr val="tx2"/>
                          </a:solidFill>
                          <a:latin typeface="+mj-lt"/>
                        </a:rPr>
                        <a:t>5 à 6 maanden</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3523413"/>
                  </a:ext>
                </a:extLst>
              </a:tr>
            </a:tbl>
          </a:graphicData>
        </a:graphic>
      </p:graphicFrame>
    </p:spTree>
    <p:extLst>
      <p:ext uri="{BB962C8B-B14F-4D97-AF65-F5344CB8AC3E}">
        <p14:creationId xmlns:p14="http://schemas.microsoft.com/office/powerpoint/2010/main" val="2759467143"/>
      </p:ext>
    </p:extLst>
  </p:cSld>
  <p:clrMapOvr>
    <a:masterClrMapping/>
  </p:clrMapOvr>
  <p:transition spd="med" advTm="32231"/>
</p:sld>
</file>

<file path=ppt/tags/tag1.xml><?xml version="1.0" encoding="utf-8"?>
<p:tagLst xmlns:a="http://schemas.openxmlformats.org/drawingml/2006/main" xmlns:r="http://schemas.openxmlformats.org/officeDocument/2006/relationships" xmlns:p="http://schemas.openxmlformats.org/presentationml/2006/main">
  <p:tag name="TIMING" val="|20.2"/>
</p:tagLst>
</file>

<file path=ppt/tags/tag2.xml><?xml version="1.0" encoding="utf-8"?>
<p:tagLst xmlns:a="http://schemas.openxmlformats.org/drawingml/2006/main" xmlns:r="http://schemas.openxmlformats.org/officeDocument/2006/relationships" xmlns:p="http://schemas.openxmlformats.org/presentationml/2006/main">
  <p:tag name="TIMING" val="|19.4|43.2|10.5"/>
</p:tagLst>
</file>

<file path=ppt/tags/tag3.xml><?xml version="1.0" encoding="utf-8"?>
<p:tagLst xmlns:a="http://schemas.openxmlformats.org/drawingml/2006/main" xmlns:r="http://schemas.openxmlformats.org/officeDocument/2006/relationships" xmlns:p="http://schemas.openxmlformats.org/presentationml/2006/main">
  <p:tag name="TIMING" val="|44.4|15.1|20.9"/>
</p:tagLst>
</file>

<file path=ppt/tags/tag4.xml><?xml version="1.0" encoding="utf-8"?>
<p:tagLst xmlns:a="http://schemas.openxmlformats.org/drawingml/2006/main" xmlns:r="http://schemas.openxmlformats.org/officeDocument/2006/relationships" xmlns:p="http://schemas.openxmlformats.org/presentationml/2006/main">
  <p:tag name="TIMING" val="|9.5|0.5|0.3|0.1|0.1|0.1"/>
</p:tagLst>
</file>

<file path=ppt/theme/theme1.xml><?xml version="1.0" encoding="utf-8"?>
<a:theme xmlns:a="http://schemas.openxmlformats.org/drawingml/2006/main" name="1_Met patroon">
  <a:themeElements>
    <a:clrScheme name="Met patroon">
      <a:dk1>
        <a:srgbClr val="FFFFFF"/>
      </a:dk1>
      <a:lt1>
        <a:srgbClr val="009B48"/>
      </a:lt1>
      <a:dk2>
        <a:srgbClr val="A7A7A7"/>
      </a:dk2>
      <a:lt2>
        <a:srgbClr val="535353"/>
      </a:lt2>
      <a:accent1>
        <a:srgbClr val="E3712B"/>
      </a:accent1>
      <a:accent2>
        <a:srgbClr val="D10086"/>
      </a:accent2>
      <a:accent3>
        <a:srgbClr val="3FCFDD"/>
      </a:accent3>
      <a:accent4>
        <a:srgbClr val="9CDCD9"/>
      </a:accent4>
      <a:accent5>
        <a:srgbClr val="002789"/>
      </a:accent5>
      <a:accent6>
        <a:srgbClr val="0079D3"/>
      </a:accent6>
      <a:hlink>
        <a:srgbClr val="0000FF"/>
      </a:hlink>
      <a:folHlink>
        <a:srgbClr val="FF00FF"/>
      </a:folHlink>
    </a:clrScheme>
    <a:fontScheme name="Met patroon">
      <a:majorFont>
        <a:latin typeface="Calibri"/>
        <a:ea typeface="Calibri"/>
        <a:cs typeface="Calibri"/>
      </a:majorFont>
      <a:minorFont>
        <a:latin typeface="Helvetica"/>
        <a:ea typeface="Helvetica"/>
        <a:cs typeface="Helvetica"/>
      </a:minorFont>
    </a:fontScheme>
    <a:fmtScheme name="Met patro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9B48"/>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9B48"/>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et patroon">
  <a:themeElements>
    <a:clrScheme name="Met patroon">
      <a:dk1>
        <a:srgbClr val="FFFFFF"/>
      </a:dk1>
      <a:lt1>
        <a:srgbClr val="009B48"/>
      </a:lt1>
      <a:dk2>
        <a:srgbClr val="A7A7A7"/>
      </a:dk2>
      <a:lt2>
        <a:srgbClr val="535353"/>
      </a:lt2>
      <a:accent1>
        <a:srgbClr val="E3712B"/>
      </a:accent1>
      <a:accent2>
        <a:srgbClr val="D10086"/>
      </a:accent2>
      <a:accent3>
        <a:srgbClr val="3FCFDD"/>
      </a:accent3>
      <a:accent4>
        <a:srgbClr val="9CDCD9"/>
      </a:accent4>
      <a:accent5>
        <a:srgbClr val="002789"/>
      </a:accent5>
      <a:accent6>
        <a:srgbClr val="0079D3"/>
      </a:accent6>
      <a:hlink>
        <a:srgbClr val="0000FF"/>
      </a:hlink>
      <a:folHlink>
        <a:srgbClr val="FF00FF"/>
      </a:folHlink>
    </a:clrScheme>
    <a:fontScheme name="Met patroon">
      <a:majorFont>
        <a:latin typeface="Calibri"/>
        <a:ea typeface="Calibri"/>
        <a:cs typeface="Calibri"/>
      </a:majorFont>
      <a:minorFont>
        <a:latin typeface="Helvetica"/>
        <a:ea typeface="Helvetica"/>
        <a:cs typeface="Helvetica"/>
      </a:minorFont>
    </a:fontScheme>
    <a:fmtScheme name="Met patro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9B48"/>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9B48"/>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890</Words>
  <Application>Microsoft Office PowerPoint</Application>
  <PresentationFormat>Breedbeeld</PresentationFormat>
  <Paragraphs>150</Paragraphs>
  <Slides>11</Slides>
  <Notes>9</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11</vt:i4>
      </vt:variant>
    </vt:vector>
  </HeadingPairs>
  <TitlesOfParts>
    <vt:vector size="19" baseType="lpstr">
      <vt:lpstr>Arial</vt:lpstr>
      <vt:lpstr>Calibri</vt:lpstr>
      <vt:lpstr>Helvetica</vt:lpstr>
      <vt:lpstr>Lucida Grande</vt:lpstr>
      <vt:lpstr>Verdana</vt:lpstr>
      <vt:lpstr>Wingdings</vt:lpstr>
      <vt:lpstr>1_Met patroon</vt:lpstr>
      <vt:lpstr>Met patroon</vt:lpstr>
      <vt:lpstr>VLAIO steunmaatregelen</vt:lpstr>
      <vt:lpstr>PowerPoint-presentatie</vt:lpstr>
      <vt:lpstr>KMO-PORTEFEUILLE</vt:lpstr>
      <vt:lpstr>KMO-GROEISUBSIDIE</vt:lpstr>
      <vt:lpstr>KMO-GROEISUBSIDIE</vt:lpstr>
      <vt:lpstr>ONTWIKKELING vs. ONDERZOEK</vt:lpstr>
      <vt:lpstr>WANNEER INTERESSANT?</vt:lpstr>
      <vt:lpstr>PowerPoint-presentatie</vt:lpstr>
      <vt:lpstr>Overzicht Onderzoeks- en Ontwikkelingsprojecten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Koen Verhaeghe</dc:creator>
  <cp:lastModifiedBy>Kim Smets</cp:lastModifiedBy>
  <cp:revision>7</cp:revision>
  <dcterms:created xsi:type="dcterms:W3CDTF">2018-12-04T16:09:11Z</dcterms:created>
  <dcterms:modified xsi:type="dcterms:W3CDTF">2018-12-17T07:49:38Z</dcterms:modified>
</cp:coreProperties>
</file>